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808080"/>
    <a:srgbClr val="B2B2B2"/>
    <a:srgbClr val="CC0000"/>
    <a:srgbClr val="324DC2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CB62BA-5E55-4AE3-B3D9-B361E9533FEE}" v="1" dt="2020-10-09T10:01:12.296"/>
    <p1510:client id="{712E4A17-308D-4D5C-A5FE-8DBD115756E8}" v="184" dt="2020-10-09T06:50:51.996"/>
    <p1510:client id="{A0ED2678-C8A2-4CD4-BD07-FA17949154D1}" v="82" dt="2020-10-08T13:28:10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240" autoAdjust="0"/>
  </p:normalViewPr>
  <p:slideViewPr>
    <p:cSldViewPr snapToGrid="0">
      <p:cViewPr varScale="1">
        <p:scale>
          <a:sx n="101" d="100"/>
          <a:sy n="101" d="100"/>
        </p:scale>
        <p:origin x="1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a Løvvang Nielsen" userId="e599983e-3196-48f5-8285-1df359d4b625" providerId="ADAL" clId="{A0ED2678-C8A2-4CD4-BD07-FA17949154D1}"/>
    <pc:docChg chg="undo custSel addSld delSld modSld modMainMaster">
      <pc:chgData name="Krista Løvvang Nielsen" userId="e599983e-3196-48f5-8285-1df359d4b625" providerId="ADAL" clId="{A0ED2678-C8A2-4CD4-BD07-FA17949154D1}" dt="2020-10-08T13:29:34.316" v="1403" actId="2696"/>
      <pc:docMkLst>
        <pc:docMk/>
      </pc:docMkLst>
      <pc:sldChg chg="del">
        <pc:chgData name="Krista Løvvang Nielsen" userId="e599983e-3196-48f5-8285-1df359d4b625" providerId="ADAL" clId="{A0ED2678-C8A2-4CD4-BD07-FA17949154D1}" dt="2020-10-08T13:29:26.741" v="1400" actId="2696"/>
        <pc:sldMkLst>
          <pc:docMk/>
          <pc:sldMk cId="2810868589" sldId="256"/>
        </pc:sldMkLst>
      </pc:sldChg>
      <pc:sldChg chg="del">
        <pc:chgData name="Krista Løvvang Nielsen" userId="e599983e-3196-48f5-8285-1df359d4b625" providerId="ADAL" clId="{A0ED2678-C8A2-4CD4-BD07-FA17949154D1}" dt="2020-10-08T13:29:28.651" v="1401" actId="2696"/>
        <pc:sldMkLst>
          <pc:docMk/>
          <pc:sldMk cId="294388462" sldId="257"/>
        </pc:sldMkLst>
      </pc:sldChg>
      <pc:sldChg chg="addSp delSp modSp new mod setBg modAnim">
        <pc:chgData name="Krista Løvvang Nielsen" userId="e599983e-3196-48f5-8285-1df359d4b625" providerId="ADAL" clId="{A0ED2678-C8A2-4CD4-BD07-FA17949154D1}" dt="2020-10-08T13:15:11.391" v="1340" actId="1076"/>
        <pc:sldMkLst>
          <pc:docMk/>
          <pc:sldMk cId="1805012692" sldId="258"/>
        </pc:sldMkLst>
        <pc:spChg chg="add del mod">
          <ac:chgData name="Krista Løvvang Nielsen" userId="e599983e-3196-48f5-8285-1df359d4b625" providerId="ADAL" clId="{A0ED2678-C8A2-4CD4-BD07-FA17949154D1}" dt="2020-10-08T12:41:59.462" v="69"/>
          <ac:spMkLst>
            <pc:docMk/>
            <pc:sldMk cId="1805012692" sldId="258"/>
            <ac:spMk id="8" creationId="{B2BAB032-0156-4381-95DF-905BF44344B7}"/>
          </ac:spMkLst>
        </pc:spChg>
        <pc:spChg chg="add del mod">
          <ac:chgData name="Krista Løvvang Nielsen" userId="e599983e-3196-48f5-8285-1df359d4b625" providerId="ADAL" clId="{A0ED2678-C8A2-4CD4-BD07-FA17949154D1}" dt="2020-10-08T12:41:59.462" v="69"/>
          <ac:spMkLst>
            <pc:docMk/>
            <pc:sldMk cId="1805012692" sldId="258"/>
            <ac:spMk id="10" creationId="{043C4413-C181-43BC-858C-DD7CE2F80AEE}"/>
          </ac:spMkLst>
        </pc:spChg>
        <pc:spChg chg="add del mod">
          <ac:chgData name="Krista Løvvang Nielsen" userId="e599983e-3196-48f5-8285-1df359d4b625" providerId="ADAL" clId="{A0ED2678-C8A2-4CD4-BD07-FA17949154D1}" dt="2020-10-08T12:41:59.462" v="69"/>
          <ac:spMkLst>
            <pc:docMk/>
            <pc:sldMk cId="1805012692" sldId="258"/>
            <ac:spMk id="11" creationId="{73CADCC9-7E68-4CCF-A2B7-E37AC86A1FA3}"/>
          </ac:spMkLst>
        </pc:spChg>
        <pc:spChg chg="mod">
          <ac:chgData name="Krista Løvvang Nielsen" userId="e599983e-3196-48f5-8285-1df359d4b625" providerId="ADAL" clId="{A0ED2678-C8A2-4CD4-BD07-FA17949154D1}" dt="2020-10-08T13:15:11.391" v="1340" actId="1076"/>
          <ac:spMkLst>
            <pc:docMk/>
            <pc:sldMk cId="1805012692" sldId="258"/>
            <ac:spMk id="12" creationId="{7109249B-431A-405C-86D7-F80A158C4B94}"/>
          </ac:spMkLst>
        </pc:spChg>
        <pc:spChg chg="add del mod">
          <ac:chgData name="Krista Løvvang Nielsen" userId="e599983e-3196-48f5-8285-1df359d4b625" providerId="ADAL" clId="{A0ED2678-C8A2-4CD4-BD07-FA17949154D1}" dt="2020-10-08T12:48:25.240" v="847"/>
          <ac:spMkLst>
            <pc:docMk/>
            <pc:sldMk cId="1805012692" sldId="258"/>
            <ac:spMk id="13" creationId="{08338533-7D7A-423A-8537-97ACE8E5E2D5}"/>
          </ac:spMkLst>
        </pc:spChg>
        <pc:spChg chg="add del mod">
          <ac:chgData name="Krista Løvvang Nielsen" userId="e599983e-3196-48f5-8285-1df359d4b625" providerId="ADAL" clId="{A0ED2678-C8A2-4CD4-BD07-FA17949154D1}" dt="2020-10-08T12:48:25.240" v="847"/>
          <ac:spMkLst>
            <pc:docMk/>
            <pc:sldMk cId="1805012692" sldId="258"/>
            <ac:spMk id="15" creationId="{09FC1D33-A447-4E7F-A7BC-2A8F62D932CB}"/>
          </ac:spMkLst>
        </pc:spChg>
        <pc:spChg chg="add del mod">
          <ac:chgData name="Krista Løvvang Nielsen" userId="e599983e-3196-48f5-8285-1df359d4b625" providerId="ADAL" clId="{A0ED2678-C8A2-4CD4-BD07-FA17949154D1}" dt="2020-10-08T12:48:25.240" v="847"/>
          <ac:spMkLst>
            <pc:docMk/>
            <pc:sldMk cId="1805012692" sldId="258"/>
            <ac:spMk id="16" creationId="{D803D531-938B-4F21-85F4-2974609F3386}"/>
          </ac:spMkLst>
        </pc:spChg>
        <pc:spChg chg="mod">
          <ac:chgData name="Krista Løvvang Nielsen" userId="e599983e-3196-48f5-8285-1df359d4b625" providerId="ADAL" clId="{A0ED2678-C8A2-4CD4-BD07-FA17949154D1}" dt="2020-10-08T13:15:11.391" v="1340" actId="1076"/>
          <ac:spMkLst>
            <pc:docMk/>
            <pc:sldMk cId="1805012692" sldId="258"/>
            <ac:spMk id="17" creationId="{35D67CDC-F519-4AB9-B345-C3122FA67B03}"/>
          </ac:spMkLst>
        </pc:spChg>
        <pc:spChg chg="add mod">
          <ac:chgData name="Krista Løvvang Nielsen" userId="e599983e-3196-48f5-8285-1df359d4b625" providerId="ADAL" clId="{A0ED2678-C8A2-4CD4-BD07-FA17949154D1}" dt="2020-10-08T13:15:11.391" v="1340" actId="1076"/>
          <ac:spMkLst>
            <pc:docMk/>
            <pc:sldMk cId="1805012692" sldId="258"/>
            <ac:spMk id="18" creationId="{1681FE85-E2DF-4FF8-A712-68B8E3F7BB75}"/>
          </ac:spMkLst>
        </pc:spChg>
        <pc:spChg chg="add mod">
          <ac:chgData name="Krista Løvvang Nielsen" userId="e599983e-3196-48f5-8285-1df359d4b625" providerId="ADAL" clId="{A0ED2678-C8A2-4CD4-BD07-FA17949154D1}" dt="2020-10-08T13:15:11.391" v="1340" actId="1076"/>
          <ac:spMkLst>
            <pc:docMk/>
            <pc:sldMk cId="1805012692" sldId="258"/>
            <ac:spMk id="19" creationId="{4AA189BB-F0B7-4FB3-B8DE-D26A6D77767E}"/>
          </ac:spMkLst>
        </pc:spChg>
        <pc:spChg chg="add mod">
          <ac:chgData name="Krista Løvvang Nielsen" userId="e599983e-3196-48f5-8285-1df359d4b625" providerId="ADAL" clId="{A0ED2678-C8A2-4CD4-BD07-FA17949154D1}" dt="2020-10-08T13:15:11.391" v="1340" actId="1076"/>
          <ac:spMkLst>
            <pc:docMk/>
            <pc:sldMk cId="1805012692" sldId="258"/>
            <ac:spMk id="20" creationId="{142DA216-B8D7-4AA4-9949-76316AB1AAA4}"/>
          </ac:spMkLst>
        </pc:spChg>
        <pc:spChg chg="add mod">
          <ac:chgData name="Krista Løvvang Nielsen" userId="e599983e-3196-48f5-8285-1df359d4b625" providerId="ADAL" clId="{A0ED2678-C8A2-4CD4-BD07-FA17949154D1}" dt="2020-10-08T13:15:11.391" v="1340" actId="1076"/>
          <ac:spMkLst>
            <pc:docMk/>
            <pc:sldMk cId="1805012692" sldId="258"/>
            <ac:spMk id="22" creationId="{BC61CB4C-D587-4A84-A366-0389C47A1226}"/>
          </ac:spMkLst>
        </pc:spChg>
        <pc:spChg chg="add mod">
          <ac:chgData name="Krista Løvvang Nielsen" userId="e599983e-3196-48f5-8285-1df359d4b625" providerId="ADAL" clId="{A0ED2678-C8A2-4CD4-BD07-FA17949154D1}" dt="2020-10-08T13:15:11.391" v="1340" actId="1076"/>
          <ac:spMkLst>
            <pc:docMk/>
            <pc:sldMk cId="1805012692" sldId="258"/>
            <ac:spMk id="23" creationId="{851C66D6-ADD3-48C4-ABDE-5BA2E5A7C907}"/>
          </ac:spMkLst>
        </pc:spChg>
        <pc:spChg chg="add mod">
          <ac:chgData name="Krista Løvvang Nielsen" userId="e599983e-3196-48f5-8285-1df359d4b625" providerId="ADAL" clId="{A0ED2678-C8A2-4CD4-BD07-FA17949154D1}" dt="2020-10-08T13:15:11.391" v="1340" actId="1076"/>
          <ac:spMkLst>
            <pc:docMk/>
            <pc:sldMk cId="1805012692" sldId="258"/>
            <ac:spMk id="24" creationId="{4697BF3C-F1C5-4703-8E9A-F06A3A2AAA4B}"/>
          </ac:spMkLst>
        </pc:spChg>
        <pc:spChg chg="add mod">
          <ac:chgData name="Krista Løvvang Nielsen" userId="e599983e-3196-48f5-8285-1df359d4b625" providerId="ADAL" clId="{A0ED2678-C8A2-4CD4-BD07-FA17949154D1}" dt="2020-10-08T13:15:11.391" v="1340" actId="1076"/>
          <ac:spMkLst>
            <pc:docMk/>
            <pc:sldMk cId="1805012692" sldId="258"/>
            <ac:spMk id="26" creationId="{EA078D6F-9050-4640-89EF-3FFB0AFCCE3A}"/>
          </ac:spMkLst>
        </pc:spChg>
        <pc:spChg chg="add del mod">
          <ac:chgData name="Krista Løvvang Nielsen" userId="e599983e-3196-48f5-8285-1df359d4b625" providerId="ADAL" clId="{A0ED2678-C8A2-4CD4-BD07-FA17949154D1}" dt="2020-10-08T13:12:15.454" v="1069"/>
          <ac:spMkLst>
            <pc:docMk/>
            <pc:sldMk cId="1805012692" sldId="258"/>
            <ac:spMk id="29" creationId="{455AD00B-5BD4-4D2F-AB64-B3CEA761E45A}"/>
          </ac:spMkLst>
        </pc:spChg>
        <pc:spChg chg="add del mod">
          <ac:chgData name="Krista Løvvang Nielsen" userId="e599983e-3196-48f5-8285-1df359d4b625" providerId="ADAL" clId="{A0ED2678-C8A2-4CD4-BD07-FA17949154D1}" dt="2020-10-08T13:14:47.887" v="1337" actId="478"/>
          <ac:spMkLst>
            <pc:docMk/>
            <pc:sldMk cId="1805012692" sldId="258"/>
            <ac:spMk id="30" creationId="{53DFF62F-99C6-41EF-84FD-6F09D41553DF}"/>
          </ac:spMkLst>
        </pc:spChg>
        <pc:picChg chg="add del mod">
          <ac:chgData name="Krista Løvvang Nielsen" userId="e599983e-3196-48f5-8285-1df359d4b625" providerId="ADAL" clId="{A0ED2678-C8A2-4CD4-BD07-FA17949154D1}" dt="2020-10-08T09:28:40.282" v="54" actId="478"/>
          <ac:picMkLst>
            <pc:docMk/>
            <pc:sldMk cId="1805012692" sldId="258"/>
            <ac:picMk id="3" creationId="{A7F79192-CB17-4FE9-8175-BD701821A1FC}"/>
          </ac:picMkLst>
        </pc:picChg>
        <pc:picChg chg="add del mod">
          <ac:chgData name="Krista Løvvang Nielsen" userId="e599983e-3196-48f5-8285-1df359d4b625" providerId="ADAL" clId="{A0ED2678-C8A2-4CD4-BD07-FA17949154D1}" dt="2020-10-08T09:28:37.080" v="52" actId="478"/>
          <ac:picMkLst>
            <pc:docMk/>
            <pc:sldMk cId="1805012692" sldId="258"/>
            <ac:picMk id="5" creationId="{F85B4B62-C4F0-48F8-8CF9-A8C61ED02376}"/>
          </ac:picMkLst>
        </pc:picChg>
        <pc:picChg chg="add del mod">
          <ac:chgData name="Krista Løvvang Nielsen" userId="e599983e-3196-48f5-8285-1df359d4b625" providerId="ADAL" clId="{A0ED2678-C8A2-4CD4-BD07-FA17949154D1}" dt="2020-10-08T09:28:38.782" v="53" actId="478"/>
          <ac:picMkLst>
            <pc:docMk/>
            <pc:sldMk cId="1805012692" sldId="258"/>
            <ac:picMk id="7" creationId="{6CCCF47F-E720-42B6-8FBE-2A1C932D5747}"/>
          </ac:picMkLst>
        </pc:picChg>
        <pc:picChg chg="add del mod">
          <ac:chgData name="Krista Løvvang Nielsen" userId="e599983e-3196-48f5-8285-1df359d4b625" providerId="ADAL" clId="{A0ED2678-C8A2-4CD4-BD07-FA17949154D1}" dt="2020-10-08T13:14:54.463" v="1338" actId="478"/>
          <ac:picMkLst>
            <pc:docMk/>
            <pc:sldMk cId="1805012692" sldId="258"/>
            <ac:picMk id="28" creationId="{7E1557C3-EE24-47BD-93DE-377042A33D81}"/>
          </ac:picMkLst>
        </pc:picChg>
      </pc:sldChg>
      <pc:sldChg chg="modSp new del mod modAnim">
        <pc:chgData name="Krista Løvvang Nielsen" userId="e599983e-3196-48f5-8285-1df359d4b625" providerId="ADAL" clId="{A0ED2678-C8A2-4CD4-BD07-FA17949154D1}" dt="2020-10-08T13:29:34.316" v="1403" actId="2696"/>
        <pc:sldMkLst>
          <pc:docMk/>
          <pc:sldMk cId="223723974" sldId="259"/>
        </pc:sldMkLst>
        <pc:spChg chg="mod">
          <ac:chgData name="Krista Løvvang Nielsen" userId="e599983e-3196-48f5-8285-1df359d4b625" providerId="ADAL" clId="{A0ED2678-C8A2-4CD4-BD07-FA17949154D1}" dt="2020-10-08T08:07:49.014" v="29" actId="20577"/>
          <ac:spMkLst>
            <pc:docMk/>
            <pc:sldMk cId="223723974" sldId="259"/>
            <ac:spMk id="3" creationId="{5D7064C9-F727-495F-8DBD-3DF433646752}"/>
          </ac:spMkLst>
        </pc:spChg>
      </pc:sldChg>
      <pc:sldChg chg="addSp delSp modSp add del mod delAnim modAnim">
        <pc:chgData name="Krista Løvvang Nielsen" userId="e599983e-3196-48f5-8285-1df359d4b625" providerId="ADAL" clId="{A0ED2678-C8A2-4CD4-BD07-FA17949154D1}" dt="2020-10-08T13:29:31.443" v="1402" actId="2696"/>
        <pc:sldMkLst>
          <pc:docMk/>
          <pc:sldMk cId="1289568136" sldId="260"/>
        </pc:sldMkLst>
        <pc:spChg chg="add mod">
          <ac:chgData name="Krista Løvvang Nielsen" userId="e599983e-3196-48f5-8285-1df359d4b625" providerId="ADAL" clId="{A0ED2678-C8A2-4CD4-BD07-FA17949154D1}" dt="2020-10-08T13:28:09.656" v="1397" actId="1076"/>
          <ac:spMkLst>
            <pc:docMk/>
            <pc:sldMk cId="1289568136" sldId="260"/>
            <ac:spMk id="11" creationId="{AD88FAAD-E4AD-45C9-BCEC-E9F869014D1F}"/>
          </ac:spMkLst>
        </pc:spChg>
        <pc:spChg chg="mod">
          <ac:chgData name="Krista Løvvang Nielsen" userId="e599983e-3196-48f5-8285-1df359d4b625" providerId="ADAL" clId="{A0ED2678-C8A2-4CD4-BD07-FA17949154D1}" dt="2020-10-08T13:28:05.389" v="1395" actId="1076"/>
          <ac:spMkLst>
            <pc:docMk/>
            <pc:sldMk cId="1289568136" sldId="260"/>
            <ac:spMk id="12" creationId="{7109249B-431A-405C-86D7-F80A158C4B94}"/>
          </ac:spMkLst>
        </pc:spChg>
        <pc:spChg chg="add mod">
          <ac:chgData name="Krista Løvvang Nielsen" userId="e599983e-3196-48f5-8285-1df359d4b625" providerId="ADAL" clId="{A0ED2678-C8A2-4CD4-BD07-FA17949154D1}" dt="2020-10-08T13:28:09.656" v="1397" actId="1076"/>
          <ac:spMkLst>
            <pc:docMk/>
            <pc:sldMk cId="1289568136" sldId="260"/>
            <ac:spMk id="13" creationId="{C68E9628-5108-4689-BBFC-1D0C6C9305A6}"/>
          </ac:spMkLst>
        </pc:spChg>
        <pc:spChg chg="add mod">
          <ac:chgData name="Krista Løvvang Nielsen" userId="e599983e-3196-48f5-8285-1df359d4b625" providerId="ADAL" clId="{A0ED2678-C8A2-4CD4-BD07-FA17949154D1}" dt="2020-10-08T13:28:13.591" v="1399" actId="1076"/>
          <ac:spMkLst>
            <pc:docMk/>
            <pc:sldMk cId="1289568136" sldId="260"/>
            <ac:spMk id="14" creationId="{1CC76A19-5EA8-41E9-A77A-5B5BE7484472}"/>
          </ac:spMkLst>
        </pc:spChg>
        <pc:spChg chg="add mod">
          <ac:chgData name="Krista Løvvang Nielsen" userId="e599983e-3196-48f5-8285-1df359d4b625" providerId="ADAL" clId="{A0ED2678-C8A2-4CD4-BD07-FA17949154D1}" dt="2020-10-08T13:28:13.591" v="1399" actId="1076"/>
          <ac:spMkLst>
            <pc:docMk/>
            <pc:sldMk cId="1289568136" sldId="260"/>
            <ac:spMk id="15" creationId="{FB4E9B05-222E-4D76-A622-993AF63C17F4}"/>
          </ac:spMkLst>
        </pc:spChg>
        <pc:spChg chg="mod">
          <ac:chgData name="Krista Løvvang Nielsen" userId="e599983e-3196-48f5-8285-1df359d4b625" providerId="ADAL" clId="{A0ED2678-C8A2-4CD4-BD07-FA17949154D1}" dt="2020-10-08T13:28:05.389" v="1395" actId="1076"/>
          <ac:spMkLst>
            <pc:docMk/>
            <pc:sldMk cId="1289568136" sldId="260"/>
            <ac:spMk id="17" creationId="{35D67CDC-F519-4AB9-B345-C3122FA67B03}"/>
          </ac:spMkLst>
        </pc:spChg>
        <pc:spChg chg="del">
          <ac:chgData name="Krista Løvvang Nielsen" userId="e599983e-3196-48f5-8285-1df359d4b625" providerId="ADAL" clId="{A0ED2678-C8A2-4CD4-BD07-FA17949154D1}" dt="2020-10-08T13:15:36.138" v="1343" actId="478"/>
          <ac:spMkLst>
            <pc:docMk/>
            <pc:sldMk cId="1289568136" sldId="260"/>
            <ac:spMk id="18" creationId="{1681FE85-E2DF-4FF8-A712-68B8E3F7BB75}"/>
          </ac:spMkLst>
        </pc:spChg>
        <pc:spChg chg="del">
          <ac:chgData name="Krista Løvvang Nielsen" userId="e599983e-3196-48f5-8285-1df359d4b625" providerId="ADAL" clId="{A0ED2678-C8A2-4CD4-BD07-FA17949154D1}" dt="2020-10-08T13:15:38.774" v="1344" actId="478"/>
          <ac:spMkLst>
            <pc:docMk/>
            <pc:sldMk cId="1289568136" sldId="260"/>
            <ac:spMk id="19" creationId="{4AA189BB-F0B7-4FB3-B8DE-D26A6D77767E}"/>
          </ac:spMkLst>
        </pc:spChg>
        <pc:spChg chg="del">
          <ac:chgData name="Krista Løvvang Nielsen" userId="e599983e-3196-48f5-8285-1df359d4b625" providerId="ADAL" clId="{A0ED2678-C8A2-4CD4-BD07-FA17949154D1}" dt="2020-10-08T13:15:38.774" v="1344" actId="478"/>
          <ac:spMkLst>
            <pc:docMk/>
            <pc:sldMk cId="1289568136" sldId="260"/>
            <ac:spMk id="20" creationId="{142DA216-B8D7-4AA4-9949-76316AB1AAA4}"/>
          </ac:spMkLst>
        </pc:spChg>
        <pc:spChg chg="del">
          <ac:chgData name="Krista Løvvang Nielsen" userId="e599983e-3196-48f5-8285-1df359d4b625" providerId="ADAL" clId="{A0ED2678-C8A2-4CD4-BD07-FA17949154D1}" dt="2020-10-08T13:15:33.601" v="1342" actId="478"/>
          <ac:spMkLst>
            <pc:docMk/>
            <pc:sldMk cId="1289568136" sldId="260"/>
            <ac:spMk id="22" creationId="{BC61CB4C-D587-4A84-A366-0389C47A1226}"/>
          </ac:spMkLst>
        </pc:spChg>
        <pc:spChg chg="del">
          <ac:chgData name="Krista Løvvang Nielsen" userId="e599983e-3196-48f5-8285-1df359d4b625" providerId="ADAL" clId="{A0ED2678-C8A2-4CD4-BD07-FA17949154D1}" dt="2020-10-08T13:15:38.774" v="1344" actId="478"/>
          <ac:spMkLst>
            <pc:docMk/>
            <pc:sldMk cId="1289568136" sldId="260"/>
            <ac:spMk id="23" creationId="{851C66D6-ADD3-48C4-ABDE-5BA2E5A7C907}"/>
          </ac:spMkLst>
        </pc:spChg>
        <pc:spChg chg="del">
          <ac:chgData name="Krista Løvvang Nielsen" userId="e599983e-3196-48f5-8285-1df359d4b625" providerId="ADAL" clId="{A0ED2678-C8A2-4CD4-BD07-FA17949154D1}" dt="2020-10-08T13:15:38.774" v="1344" actId="478"/>
          <ac:spMkLst>
            <pc:docMk/>
            <pc:sldMk cId="1289568136" sldId="260"/>
            <ac:spMk id="24" creationId="{4697BF3C-F1C5-4703-8E9A-F06A3A2AAA4B}"/>
          </ac:spMkLst>
        </pc:spChg>
        <pc:spChg chg="del">
          <ac:chgData name="Krista Løvvang Nielsen" userId="e599983e-3196-48f5-8285-1df359d4b625" providerId="ADAL" clId="{A0ED2678-C8A2-4CD4-BD07-FA17949154D1}" dt="2020-10-08T13:15:33.601" v="1342" actId="478"/>
          <ac:spMkLst>
            <pc:docMk/>
            <pc:sldMk cId="1289568136" sldId="260"/>
            <ac:spMk id="26" creationId="{EA078D6F-9050-4640-89EF-3FFB0AFCCE3A}"/>
          </ac:spMkLst>
        </pc:spChg>
      </pc:sldChg>
      <pc:sldMasterChg chg="setBg modSldLayout">
        <pc:chgData name="Krista Løvvang Nielsen" userId="e599983e-3196-48f5-8285-1df359d4b625" providerId="ADAL" clId="{A0ED2678-C8A2-4CD4-BD07-FA17949154D1}" dt="2020-10-08T12:40:47.779" v="55"/>
        <pc:sldMasterMkLst>
          <pc:docMk/>
          <pc:sldMasterMk cId="2770755283" sldId="2147483648"/>
        </pc:sldMasterMkLst>
        <pc:sldLayoutChg chg="setBg">
          <pc:chgData name="Krista Løvvang Nielsen" userId="e599983e-3196-48f5-8285-1df359d4b625" providerId="ADAL" clId="{A0ED2678-C8A2-4CD4-BD07-FA17949154D1}" dt="2020-10-08T12:40:47.779" v="55"/>
          <pc:sldLayoutMkLst>
            <pc:docMk/>
            <pc:sldMasterMk cId="2770755283" sldId="2147483648"/>
            <pc:sldLayoutMk cId="3724128335" sldId="2147483649"/>
          </pc:sldLayoutMkLst>
        </pc:sldLayoutChg>
        <pc:sldLayoutChg chg="setBg">
          <pc:chgData name="Krista Løvvang Nielsen" userId="e599983e-3196-48f5-8285-1df359d4b625" providerId="ADAL" clId="{A0ED2678-C8A2-4CD4-BD07-FA17949154D1}" dt="2020-10-08T12:40:47.779" v="55"/>
          <pc:sldLayoutMkLst>
            <pc:docMk/>
            <pc:sldMasterMk cId="2770755283" sldId="2147483648"/>
            <pc:sldLayoutMk cId="3376180506" sldId="2147483650"/>
          </pc:sldLayoutMkLst>
        </pc:sldLayoutChg>
        <pc:sldLayoutChg chg="setBg">
          <pc:chgData name="Krista Løvvang Nielsen" userId="e599983e-3196-48f5-8285-1df359d4b625" providerId="ADAL" clId="{A0ED2678-C8A2-4CD4-BD07-FA17949154D1}" dt="2020-10-08T12:40:47.779" v="55"/>
          <pc:sldLayoutMkLst>
            <pc:docMk/>
            <pc:sldMasterMk cId="2770755283" sldId="2147483648"/>
            <pc:sldLayoutMk cId="3245489983" sldId="2147483651"/>
          </pc:sldLayoutMkLst>
        </pc:sldLayoutChg>
        <pc:sldLayoutChg chg="setBg">
          <pc:chgData name="Krista Løvvang Nielsen" userId="e599983e-3196-48f5-8285-1df359d4b625" providerId="ADAL" clId="{A0ED2678-C8A2-4CD4-BD07-FA17949154D1}" dt="2020-10-08T12:40:47.779" v="55"/>
          <pc:sldLayoutMkLst>
            <pc:docMk/>
            <pc:sldMasterMk cId="2770755283" sldId="2147483648"/>
            <pc:sldLayoutMk cId="763606228" sldId="2147483652"/>
          </pc:sldLayoutMkLst>
        </pc:sldLayoutChg>
        <pc:sldLayoutChg chg="setBg">
          <pc:chgData name="Krista Løvvang Nielsen" userId="e599983e-3196-48f5-8285-1df359d4b625" providerId="ADAL" clId="{A0ED2678-C8A2-4CD4-BD07-FA17949154D1}" dt="2020-10-08T12:40:47.779" v="55"/>
          <pc:sldLayoutMkLst>
            <pc:docMk/>
            <pc:sldMasterMk cId="2770755283" sldId="2147483648"/>
            <pc:sldLayoutMk cId="2014393117" sldId="2147483653"/>
          </pc:sldLayoutMkLst>
        </pc:sldLayoutChg>
        <pc:sldLayoutChg chg="setBg">
          <pc:chgData name="Krista Løvvang Nielsen" userId="e599983e-3196-48f5-8285-1df359d4b625" providerId="ADAL" clId="{A0ED2678-C8A2-4CD4-BD07-FA17949154D1}" dt="2020-10-08T12:40:47.779" v="55"/>
          <pc:sldLayoutMkLst>
            <pc:docMk/>
            <pc:sldMasterMk cId="2770755283" sldId="2147483648"/>
            <pc:sldLayoutMk cId="1249664980" sldId="2147483654"/>
          </pc:sldLayoutMkLst>
        </pc:sldLayoutChg>
        <pc:sldLayoutChg chg="setBg">
          <pc:chgData name="Krista Løvvang Nielsen" userId="e599983e-3196-48f5-8285-1df359d4b625" providerId="ADAL" clId="{A0ED2678-C8A2-4CD4-BD07-FA17949154D1}" dt="2020-10-08T12:40:47.779" v="55"/>
          <pc:sldLayoutMkLst>
            <pc:docMk/>
            <pc:sldMasterMk cId="2770755283" sldId="2147483648"/>
            <pc:sldLayoutMk cId="3081447513" sldId="2147483655"/>
          </pc:sldLayoutMkLst>
        </pc:sldLayoutChg>
        <pc:sldLayoutChg chg="setBg">
          <pc:chgData name="Krista Løvvang Nielsen" userId="e599983e-3196-48f5-8285-1df359d4b625" providerId="ADAL" clId="{A0ED2678-C8A2-4CD4-BD07-FA17949154D1}" dt="2020-10-08T12:40:47.779" v="55"/>
          <pc:sldLayoutMkLst>
            <pc:docMk/>
            <pc:sldMasterMk cId="2770755283" sldId="2147483648"/>
            <pc:sldLayoutMk cId="286856492" sldId="2147483656"/>
          </pc:sldLayoutMkLst>
        </pc:sldLayoutChg>
        <pc:sldLayoutChg chg="setBg">
          <pc:chgData name="Krista Løvvang Nielsen" userId="e599983e-3196-48f5-8285-1df359d4b625" providerId="ADAL" clId="{A0ED2678-C8A2-4CD4-BD07-FA17949154D1}" dt="2020-10-08T12:40:47.779" v="55"/>
          <pc:sldLayoutMkLst>
            <pc:docMk/>
            <pc:sldMasterMk cId="2770755283" sldId="2147483648"/>
            <pc:sldLayoutMk cId="2673966931" sldId="2147483657"/>
          </pc:sldLayoutMkLst>
        </pc:sldLayoutChg>
        <pc:sldLayoutChg chg="setBg">
          <pc:chgData name="Krista Løvvang Nielsen" userId="e599983e-3196-48f5-8285-1df359d4b625" providerId="ADAL" clId="{A0ED2678-C8A2-4CD4-BD07-FA17949154D1}" dt="2020-10-08T12:40:47.779" v="55"/>
          <pc:sldLayoutMkLst>
            <pc:docMk/>
            <pc:sldMasterMk cId="2770755283" sldId="2147483648"/>
            <pc:sldLayoutMk cId="3510016963" sldId="2147483658"/>
          </pc:sldLayoutMkLst>
        </pc:sldLayoutChg>
        <pc:sldLayoutChg chg="setBg">
          <pc:chgData name="Krista Løvvang Nielsen" userId="e599983e-3196-48f5-8285-1df359d4b625" providerId="ADAL" clId="{A0ED2678-C8A2-4CD4-BD07-FA17949154D1}" dt="2020-10-08T12:40:47.779" v="55"/>
          <pc:sldLayoutMkLst>
            <pc:docMk/>
            <pc:sldMasterMk cId="2770755283" sldId="2147483648"/>
            <pc:sldLayoutMk cId="658187334" sldId="2147483659"/>
          </pc:sldLayoutMkLst>
        </pc:sldLayoutChg>
      </pc:sldMasterChg>
    </pc:docChg>
  </pc:docChgLst>
  <pc:docChgLst>
    <pc:chgData name="Krista Løvvang Nielsen" userId="e599983e-3196-48f5-8285-1df359d4b625" providerId="ADAL" clId="{712E4A17-308D-4D5C-A5FE-8DBD115756E8}"/>
    <pc:docChg chg="undo custSel addSld delSld modSld sldOrd">
      <pc:chgData name="Krista Løvvang Nielsen" userId="e599983e-3196-48f5-8285-1df359d4b625" providerId="ADAL" clId="{712E4A17-308D-4D5C-A5FE-8DBD115756E8}" dt="2020-10-09T07:09:31.279" v="2315" actId="2696"/>
      <pc:docMkLst>
        <pc:docMk/>
      </pc:docMkLst>
      <pc:sldChg chg="addSp delSp modSp new del mod">
        <pc:chgData name="Krista Løvvang Nielsen" userId="e599983e-3196-48f5-8285-1df359d4b625" providerId="ADAL" clId="{712E4A17-308D-4D5C-A5FE-8DBD115756E8}" dt="2020-10-09T07:09:31.279" v="2315" actId="2696"/>
        <pc:sldMkLst>
          <pc:docMk/>
          <pc:sldMk cId="2641110059" sldId="259"/>
        </pc:sldMkLst>
        <pc:spChg chg="mod">
          <ac:chgData name="Krista Løvvang Nielsen" userId="e599983e-3196-48f5-8285-1df359d4b625" providerId="ADAL" clId="{712E4A17-308D-4D5C-A5FE-8DBD115756E8}" dt="2020-10-09T06:45:48.941" v="2094" actId="1076"/>
          <ac:spMkLst>
            <pc:docMk/>
            <pc:sldMk cId="2641110059" sldId="259"/>
            <ac:spMk id="2" creationId="{7B8943C6-1B63-477B-917A-44473B695262}"/>
          </ac:spMkLst>
        </pc:spChg>
        <pc:spChg chg="mod">
          <ac:chgData name="Krista Løvvang Nielsen" userId="e599983e-3196-48f5-8285-1df359d4b625" providerId="ADAL" clId="{712E4A17-308D-4D5C-A5FE-8DBD115756E8}" dt="2020-10-09T06:54:06.433" v="2297" actId="20577"/>
          <ac:spMkLst>
            <pc:docMk/>
            <pc:sldMk cId="2641110059" sldId="259"/>
            <ac:spMk id="3" creationId="{C52C5705-0FF0-41D2-807E-0D4F7E1C5866}"/>
          </ac:spMkLst>
        </pc:spChg>
        <pc:spChg chg="add del mod">
          <ac:chgData name="Krista Løvvang Nielsen" userId="e599983e-3196-48f5-8285-1df359d4b625" providerId="ADAL" clId="{712E4A17-308D-4D5C-A5FE-8DBD115756E8}" dt="2020-10-09T06:50:31.558" v="2197"/>
          <ac:spMkLst>
            <pc:docMk/>
            <pc:sldMk cId="2641110059" sldId="259"/>
            <ac:spMk id="6" creationId="{69D1BA17-8A24-4E9E-A9AE-0C45C7270729}"/>
          </ac:spMkLst>
        </pc:spChg>
        <pc:spChg chg="add mod">
          <ac:chgData name="Krista Løvvang Nielsen" userId="e599983e-3196-48f5-8285-1df359d4b625" providerId="ADAL" clId="{712E4A17-308D-4D5C-A5FE-8DBD115756E8}" dt="2020-10-09T06:52:53.920" v="2246" actId="1076"/>
          <ac:spMkLst>
            <pc:docMk/>
            <pc:sldMk cId="2641110059" sldId="259"/>
            <ac:spMk id="9" creationId="{BCB874AA-1C0A-4C33-BB1F-651F0EABBC0E}"/>
          </ac:spMkLst>
        </pc:spChg>
        <pc:spChg chg="add mod">
          <ac:chgData name="Krista Løvvang Nielsen" userId="e599983e-3196-48f5-8285-1df359d4b625" providerId="ADAL" clId="{712E4A17-308D-4D5C-A5FE-8DBD115756E8}" dt="2020-10-09T06:52:03.120" v="2229" actId="1036"/>
          <ac:spMkLst>
            <pc:docMk/>
            <pc:sldMk cId="2641110059" sldId="259"/>
            <ac:spMk id="11" creationId="{F6ADB84D-A252-4D58-A544-95179500CFD8}"/>
          </ac:spMkLst>
        </pc:spChg>
        <pc:spChg chg="add mod">
          <ac:chgData name="Krista Løvvang Nielsen" userId="e599983e-3196-48f5-8285-1df359d4b625" providerId="ADAL" clId="{712E4A17-308D-4D5C-A5FE-8DBD115756E8}" dt="2020-10-09T06:51:49.134" v="2217" actId="20577"/>
          <ac:spMkLst>
            <pc:docMk/>
            <pc:sldMk cId="2641110059" sldId="259"/>
            <ac:spMk id="12" creationId="{29A15572-A526-4352-A325-73E176452181}"/>
          </ac:spMkLst>
        </pc:spChg>
        <pc:spChg chg="add mod">
          <ac:chgData name="Krista Løvvang Nielsen" userId="e599983e-3196-48f5-8285-1df359d4b625" providerId="ADAL" clId="{712E4A17-308D-4D5C-A5FE-8DBD115756E8}" dt="2020-10-09T06:54:23.118" v="2301" actId="1076"/>
          <ac:spMkLst>
            <pc:docMk/>
            <pc:sldMk cId="2641110059" sldId="259"/>
            <ac:spMk id="13" creationId="{88806846-7A0C-4F3A-B074-74A8C7F0FE39}"/>
          </ac:spMkLst>
        </pc:spChg>
        <pc:spChg chg="add del">
          <ac:chgData name="Krista Løvvang Nielsen" userId="e599983e-3196-48f5-8285-1df359d4b625" providerId="ADAL" clId="{712E4A17-308D-4D5C-A5FE-8DBD115756E8}" dt="2020-10-09T06:48:37.369" v="2154" actId="22"/>
          <ac:spMkLst>
            <pc:docMk/>
            <pc:sldMk cId="2641110059" sldId="259"/>
            <ac:spMk id="15" creationId="{E5745662-96D1-42B3-8E67-5A1154B3ABBA}"/>
          </ac:spMkLst>
        </pc:spChg>
        <pc:spChg chg="add del mod">
          <ac:chgData name="Krista Løvvang Nielsen" userId="e599983e-3196-48f5-8285-1df359d4b625" providerId="ADAL" clId="{712E4A17-308D-4D5C-A5FE-8DBD115756E8}" dt="2020-10-09T06:45:43.431" v="2092" actId="478"/>
          <ac:spMkLst>
            <pc:docMk/>
            <pc:sldMk cId="2641110059" sldId="259"/>
            <ac:spMk id="17" creationId="{71D9E5F3-447D-46E1-A280-504587B4FAAE}"/>
          </ac:spMkLst>
        </pc:spChg>
        <pc:spChg chg="add mod">
          <ac:chgData name="Krista Løvvang Nielsen" userId="e599983e-3196-48f5-8285-1df359d4b625" providerId="ADAL" clId="{712E4A17-308D-4D5C-A5FE-8DBD115756E8}" dt="2020-10-09T06:53:34.480" v="2258" actId="1076"/>
          <ac:spMkLst>
            <pc:docMk/>
            <pc:sldMk cId="2641110059" sldId="259"/>
            <ac:spMk id="21" creationId="{A4B10646-D43F-4325-977C-35B2F646FB9D}"/>
          </ac:spMkLst>
        </pc:spChg>
        <pc:spChg chg="add del mod">
          <ac:chgData name="Krista Løvvang Nielsen" userId="e599983e-3196-48f5-8285-1df359d4b625" providerId="ADAL" clId="{712E4A17-308D-4D5C-A5FE-8DBD115756E8}" dt="2020-10-09T06:45:11.878" v="2082" actId="478"/>
          <ac:spMkLst>
            <pc:docMk/>
            <pc:sldMk cId="2641110059" sldId="259"/>
            <ac:spMk id="24" creationId="{A4A54204-D941-4A8B-88DF-B28ABB58E110}"/>
          </ac:spMkLst>
        </pc:spChg>
        <pc:spChg chg="add del mod">
          <ac:chgData name="Krista Løvvang Nielsen" userId="e599983e-3196-48f5-8285-1df359d4b625" providerId="ADAL" clId="{712E4A17-308D-4D5C-A5FE-8DBD115756E8}" dt="2020-10-09T06:45:14.047" v="2083" actId="478"/>
          <ac:spMkLst>
            <pc:docMk/>
            <pc:sldMk cId="2641110059" sldId="259"/>
            <ac:spMk id="26" creationId="{54723E64-AE32-46E2-A165-72CCB19DBBBD}"/>
          </ac:spMkLst>
        </pc:spChg>
        <pc:grpChg chg="add del mod">
          <ac:chgData name="Krista Løvvang Nielsen" userId="e599983e-3196-48f5-8285-1df359d4b625" providerId="ADAL" clId="{712E4A17-308D-4D5C-A5FE-8DBD115756E8}" dt="2020-10-09T06:45:07.516" v="2081" actId="165"/>
          <ac:grpSpMkLst>
            <pc:docMk/>
            <pc:sldMk cId="2641110059" sldId="259"/>
            <ac:grpSpMk id="14" creationId="{2D74EA76-F1EE-4639-AA22-A0E0B1EDE24F}"/>
          </ac:grpSpMkLst>
        </pc:grpChg>
        <pc:grpChg chg="add">
          <ac:chgData name="Krista Løvvang Nielsen" userId="e599983e-3196-48f5-8285-1df359d4b625" providerId="ADAL" clId="{712E4A17-308D-4D5C-A5FE-8DBD115756E8}" dt="2020-10-09T06:55:25.366" v="2311" actId="164"/>
          <ac:grpSpMkLst>
            <pc:docMk/>
            <pc:sldMk cId="2641110059" sldId="259"/>
            <ac:grpSpMk id="68" creationId="{709623A3-0690-457F-A953-1BD8E8617B80}"/>
          </ac:grpSpMkLst>
        </pc:grpChg>
        <pc:grpChg chg="add">
          <ac:chgData name="Krista Løvvang Nielsen" userId="e599983e-3196-48f5-8285-1df359d4b625" providerId="ADAL" clId="{712E4A17-308D-4D5C-A5FE-8DBD115756E8}" dt="2020-10-09T06:55:46.557" v="2312" actId="164"/>
          <ac:grpSpMkLst>
            <pc:docMk/>
            <pc:sldMk cId="2641110059" sldId="259"/>
            <ac:grpSpMk id="69" creationId="{ECC624AE-B523-48BF-8B25-F64C4920FE7F}"/>
          </ac:grpSpMkLst>
        </pc:grpChg>
        <pc:grpChg chg="add">
          <ac:chgData name="Krista Løvvang Nielsen" userId="e599983e-3196-48f5-8285-1df359d4b625" providerId="ADAL" clId="{712E4A17-308D-4D5C-A5FE-8DBD115756E8}" dt="2020-10-09T06:55:54.276" v="2313" actId="164"/>
          <ac:grpSpMkLst>
            <pc:docMk/>
            <pc:sldMk cId="2641110059" sldId="259"/>
            <ac:grpSpMk id="70" creationId="{5767508C-73B4-4D70-BCB1-7C4C94ADA4F6}"/>
          </ac:grpSpMkLst>
        </pc:grpChg>
        <pc:picChg chg="add mod topLvl">
          <ac:chgData name="Krista Løvvang Nielsen" userId="e599983e-3196-48f5-8285-1df359d4b625" providerId="ADAL" clId="{712E4A17-308D-4D5C-A5FE-8DBD115756E8}" dt="2020-10-09T06:51:09.858" v="2203" actId="1076"/>
          <ac:picMkLst>
            <pc:docMk/>
            <pc:sldMk cId="2641110059" sldId="259"/>
            <ac:picMk id="5" creationId="{91FF917B-A8F4-41B3-90D1-CFB3C2B7C967}"/>
          </ac:picMkLst>
        </pc:picChg>
        <pc:picChg chg="add mod">
          <ac:chgData name="Krista Løvvang Nielsen" userId="e599983e-3196-48f5-8285-1df359d4b625" providerId="ADAL" clId="{712E4A17-308D-4D5C-A5FE-8DBD115756E8}" dt="2020-10-09T06:45:59.474" v="2097" actId="1440"/>
          <ac:picMkLst>
            <pc:docMk/>
            <pc:sldMk cId="2641110059" sldId="259"/>
            <ac:picMk id="19" creationId="{837B9AE9-A425-4888-B092-BE82946FCBB2}"/>
          </ac:picMkLst>
        </pc:picChg>
        <pc:picChg chg="add del mod">
          <ac:chgData name="Krista Løvvang Nielsen" userId="e599983e-3196-48f5-8285-1df359d4b625" providerId="ADAL" clId="{712E4A17-308D-4D5C-A5FE-8DBD115756E8}" dt="2020-10-08T13:48:07.586" v="471" actId="22"/>
          <ac:picMkLst>
            <pc:docMk/>
            <pc:sldMk cId="2641110059" sldId="259"/>
            <ac:picMk id="21" creationId="{97EF4915-0B97-4B5E-998B-B4E9768C7FB5}"/>
          </ac:picMkLst>
        </pc:picChg>
        <pc:picChg chg="add mod ord">
          <ac:chgData name="Krista Løvvang Nielsen" userId="e599983e-3196-48f5-8285-1df359d4b625" providerId="ADAL" clId="{712E4A17-308D-4D5C-A5FE-8DBD115756E8}" dt="2020-10-09T06:51:33.057" v="2211" actId="167"/>
          <ac:picMkLst>
            <pc:docMk/>
            <pc:sldMk cId="2641110059" sldId="259"/>
            <ac:picMk id="39" creationId="{7CA8C8BD-1618-476A-AD2F-3ACC362B003B}"/>
          </ac:picMkLst>
        </pc:picChg>
        <pc:cxnChg chg="add mod topLvl">
          <ac:chgData name="Krista Løvvang Nielsen" userId="e599983e-3196-48f5-8285-1df359d4b625" providerId="ADAL" clId="{712E4A17-308D-4D5C-A5FE-8DBD115756E8}" dt="2020-10-09T06:51:09.858" v="2203" actId="1076"/>
          <ac:cxnSpMkLst>
            <pc:docMk/>
            <pc:sldMk cId="2641110059" sldId="259"/>
            <ac:cxnSpMk id="7" creationId="{82EFC80F-8A8E-46F7-BC41-E4AAE3555AEA}"/>
          </ac:cxnSpMkLst>
        </pc:cxnChg>
        <pc:cxnChg chg="add del mod topLvl">
          <ac:chgData name="Krista Løvvang Nielsen" userId="e599983e-3196-48f5-8285-1df359d4b625" providerId="ADAL" clId="{712E4A17-308D-4D5C-A5FE-8DBD115756E8}" dt="2020-10-09T06:53:39.590" v="2259" actId="478"/>
          <ac:cxnSpMkLst>
            <pc:docMk/>
            <pc:sldMk cId="2641110059" sldId="259"/>
            <ac:cxnSpMk id="10" creationId="{D6D621E9-F829-4E68-BBF2-F191489C2AFB}"/>
          </ac:cxnSpMkLst>
        </pc:cxnChg>
        <pc:cxnChg chg="add del mod">
          <ac:chgData name="Krista Løvvang Nielsen" userId="e599983e-3196-48f5-8285-1df359d4b625" providerId="ADAL" clId="{712E4A17-308D-4D5C-A5FE-8DBD115756E8}" dt="2020-10-08T13:45:57.499" v="362" actId="22"/>
          <ac:cxnSpMkLst>
            <pc:docMk/>
            <pc:sldMk cId="2641110059" sldId="259"/>
            <ac:cxnSpMk id="16" creationId="{E6AD8D75-3435-4C12-AFAE-207A3EEEB854}"/>
          </ac:cxnSpMkLst>
        </pc:cxnChg>
        <pc:cxnChg chg="add mod">
          <ac:chgData name="Krista Løvvang Nielsen" userId="e599983e-3196-48f5-8285-1df359d4b625" providerId="ADAL" clId="{712E4A17-308D-4D5C-A5FE-8DBD115756E8}" dt="2020-10-09T06:54:45.785" v="2310" actId="14100"/>
          <ac:cxnSpMkLst>
            <pc:docMk/>
            <pc:sldMk cId="2641110059" sldId="259"/>
            <ac:cxnSpMk id="23" creationId="{902E1705-E454-4B94-99DC-E48F072AA1DA}"/>
          </ac:cxnSpMkLst>
        </pc:cxnChg>
        <pc:cxnChg chg="add mod">
          <ac:chgData name="Krista Løvvang Nielsen" userId="e599983e-3196-48f5-8285-1df359d4b625" providerId="ADAL" clId="{712E4A17-308D-4D5C-A5FE-8DBD115756E8}" dt="2020-10-09T06:53:50.722" v="2262" actId="14100"/>
          <ac:cxnSpMkLst>
            <pc:docMk/>
            <pc:sldMk cId="2641110059" sldId="259"/>
            <ac:cxnSpMk id="29" creationId="{2B386E01-6BA5-43A4-B11D-14367B75E17E}"/>
          </ac:cxnSpMkLst>
        </pc:cxnChg>
        <pc:cxnChg chg="add mod">
          <ac:chgData name="Krista Løvvang Nielsen" userId="e599983e-3196-48f5-8285-1df359d4b625" providerId="ADAL" clId="{712E4A17-308D-4D5C-A5FE-8DBD115756E8}" dt="2020-10-09T06:53:21.165" v="2252" actId="14100"/>
          <ac:cxnSpMkLst>
            <pc:docMk/>
            <pc:sldMk cId="2641110059" sldId="259"/>
            <ac:cxnSpMk id="31" creationId="{F7678971-2C45-4E2E-A530-0CA56F1D3D1F}"/>
          </ac:cxnSpMkLst>
        </pc:cxnChg>
        <pc:cxnChg chg="add mod">
          <ac:chgData name="Krista Løvvang Nielsen" userId="e599983e-3196-48f5-8285-1df359d4b625" providerId="ADAL" clId="{712E4A17-308D-4D5C-A5FE-8DBD115756E8}" dt="2020-10-09T06:53:10.782" v="2250" actId="14100"/>
          <ac:cxnSpMkLst>
            <pc:docMk/>
            <pc:sldMk cId="2641110059" sldId="259"/>
            <ac:cxnSpMk id="33" creationId="{438A433B-6CE7-4A14-BD11-FC75DFD52DE1}"/>
          </ac:cxnSpMkLst>
        </pc:cxnChg>
        <pc:cxnChg chg="add mod">
          <ac:chgData name="Krista Løvvang Nielsen" userId="e599983e-3196-48f5-8285-1df359d4b625" providerId="ADAL" clId="{712E4A17-308D-4D5C-A5FE-8DBD115756E8}" dt="2020-10-09T06:53:01.116" v="2248" actId="14100"/>
          <ac:cxnSpMkLst>
            <pc:docMk/>
            <pc:sldMk cId="2641110059" sldId="259"/>
            <ac:cxnSpMk id="35" creationId="{A2C6837F-D7EF-489A-934F-02018E7D2C60}"/>
          </ac:cxnSpMkLst>
        </pc:cxnChg>
        <pc:cxnChg chg="add mod">
          <ac:chgData name="Krista Løvvang Nielsen" userId="e599983e-3196-48f5-8285-1df359d4b625" providerId="ADAL" clId="{712E4A17-308D-4D5C-A5FE-8DBD115756E8}" dt="2020-10-09T06:51:42.910" v="2215" actId="14100"/>
          <ac:cxnSpMkLst>
            <pc:docMk/>
            <pc:sldMk cId="2641110059" sldId="259"/>
            <ac:cxnSpMk id="37" creationId="{8DF415F9-536E-4C2C-973F-32230784930D}"/>
          </ac:cxnSpMkLst>
        </pc:cxnChg>
        <pc:cxnChg chg="add mod">
          <ac:chgData name="Krista Løvvang Nielsen" userId="e599983e-3196-48f5-8285-1df359d4b625" providerId="ADAL" clId="{712E4A17-308D-4D5C-A5FE-8DBD115756E8}" dt="2020-10-09T06:54:40.773" v="2309" actId="14100"/>
          <ac:cxnSpMkLst>
            <pc:docMk/>
            <pc:sldMk cId="2641110059" sldId="259"/>
            <ac:cxnSpMk id="61" creationId="{A43E226B-E90D-433D-AD37-93599B992A10}"/>
          </ac:cxnSpMkLst>
        </pc:cxnChg>
      </pc:sldChg>
      <pc:sldChg chg="addSp modSp new del mod modAnim">
        <pc:chgData name="Krista Løvvang Nielsen" userId="e599983e-3196-48f5-8285-1df359d4b625" providerId="ADAL" clId="{712E4A17-308D-4D5C-A5FE-8DBD115756E8}" dt="2020-10-09T06:56:03.556" v="2314" actId="2696"/>
        <pc:sldMkLst>
          <pc:docMk/>
          <pc:sldMk cId="2051590914" sldId="260"/>
        </pc:sldMkLst>
        <pc:spChg chg="add mod">
          <ac:chgData name="Krista Løvvang Nielsen" userId="e599983e-3196-48f5-8285-1df359d4b625" providerId="ADAL" clId="{712E4A17-308D-4D5C-A5FE-8DBD115756E8}" dt="2020-10-09T06:31:04.872" v="1855" actId="1076"/>
          <ac:spMkLst>
            <pc:docMk/>
            <pc:sldMk cId="2051590914" sldId="260"/>
            <ac:spMk id="2" creationId="{EC0A6178-596F-421B-B0CE-1A7105B01FFD}"/>
          </ac:spMkLst>
        </pc:spChg>
        <pc:spChg chg="add mod">
          <ac:chgData name="Krista Løvvang Nielsen" userId="e599983e-3196-48f5-8285-1df359d4b625" providerId="ADAL" clId="{712E4A17-308D-4D5C-A5FE-8DBD115756E8}" dt="2020-10-09T06:31:04.872" v="1855" actId="1076"/>
          <ac:spMkLst>
            <pc:docMk/>
            <pc:sldMk cId="2051590914" sldId="260"/>
            <ac:spMk id="3" creationId="{752714F3-D9FD-47EC-B4A6-D3A49313FB00}"/>
          </ac:spMkLst>
        </pc:spChg>
      </pc:sldChg>
      <pc:sldChg chg="addSp delSp modSp new del mod">
        <pc:chgData name="Krista Løvvang Nielsen" userId="e599983e-3196-48f5-8285-1df359d4b625" providerId="ADAL" clId="{712E4A17-308D-4D5C-A5FE-8DBD115756E8}" dt="2020-10-09T07:09:31.279" v="2315" actId="2696"/>
        <pc:sldMkLst>
          <pc:docMk/>
          <pc:sldMk cId="246157997" sldId="261"/>
        </pc:sldMkLst>
        <pc:spChg chg="mod">
          <ac:chgData name="Krista Løvvang Nielsen" userId="e599983e-3196-48f5-8285-1df359d4b625" providerId="ADAL" clId="{712E4A17-308D-4D5C-A5FE-8DBD115756E8}" dt="2020-10-09T06:26:14.726" v="1816" actId="2711"/>
          <ac:spMkLst>
            <pc:docMk/>
            <pc:sldMk cId="246157997" sldId="261"/>
            <ac:spMk id="2" creationId="{65E6BE4B-0CF0-4C8F-8103-7E5BC4183B2D}"/>
          </ac:spMkLst>
        </pc:spChg>
        <pc:spChg chg="add del mod">
          <ac:chgData name="Krista Løvvang Nielsen" userId="e599983e-3196-48f5-8285-1df359d4b625" providerId="ADAL" clId="{712E4A17-308D-4D5C-A5FE-8DBD115756E8}" dt="2020-10-09T06:35:26.477" v="1930" actId="14100"/>
          <ac:spMkLst>
            <pc:docMk/>
            <pc:sldMk cId="246157997" sldId="261"/>
            <ac:spMk id="3" creationId="{7057FE1B-A4A5-4DBB-B7DF-38245F93AA5C}"/>
          </ac:spMkLst>
        </pc:spChg>
        <pc:spChg chg="add mod">
          <ac:chgData name="Krista Løvvang Nielsen" userId="e599983e-3196-48f5-8285-1df359d4b625" providerId="ADAL" clId="{712E4A17-308D-4D5C-A5FE-8DBD115756E8}" dt="2020-10-09T06:35:31.881" v="1931" actId="1076"/>
          <ac:spMkLst>
            <pc:docMk/>
            <pc:sldMk cId="246157997" sldId="261"/>
            <ac:spMk id="6" creationId="{EDEF234D-65B8-468C-A6B7-39FB1C993CF7}"/>
          </ac:spMkLst>
        </pc:spChg>
        <pc:spChg chg="add mod">
          <ac:chgData name="Krista Løvvang Nielsen" userId="e599983e-3196-48f5-8285-1df359d4b625" providerId="ADAL" clId="{712E4A17-308D-4D5C-A5FE-8DBD115756E8}" dt="2020-10-09T06:35:08.476" v="1925" actId="1076"/>
          <ac:spMkLst>
            <pc:docMk/>
            <pc:sldMk cId="246157997" sldId="261"/>
            <ac:spMk id="13" creationId="{FBA6A979-6683-4846-B4D5-A3B7D9BF9679}"/>
          </ac:spMkLst>
        </pc:spChg>
        <pc:spChg chg="add mod">
          <ac:chgData name="Krista Løvvang Nielsen" userId="e599983e-3196-48f5-8285-1df359d4b625" providerId="ADAL" clId="{712E4A17-308D-4D5C-A5FE-8DBD115756E8}" dt="2020-10-09T06:36:10.968" v="1941" actId="1076"/>
          <ac:spMkLst>
            <pc:docMk/>
            <pc:sldMk cId="246157997" sldId="261"/>
            <ac:spMk id="17" creationId="{3DA29EE3-23BC-4352-9310-FEA0E11B4A1B}"/>
          </ac:spMkLst>
        </pc:spChg>
        <pc:spChg chg="add mod">
          <ac:chgData name="Krista Løvvang Nielsen" userId="e599983e-3196-48f5-8285-1df359d4b625" providerId="ADAL" clId="{712E4A17-308D-4D5C-A5FE-8DBD115756E8}" dt="2020-10-09T06:37:24.756" v="1964" actId="1076"/>
          <ac:spMkLst>
            <pc:docMk/>
            <pc:sldMk cId="246157997" sldId="261"/>
            <ac:spMk id="21" creationId="{C2E72ECD-8FFB-4319-8542-7A28A81EC316}"/>
          </ac:spMkLst>
        </pc:spChg>
        <pc:spChg chg="add mod">
          <ac:chgData name="Krista Løvvang Nielsen" userId="e599983e-3196-48f5-8285-1df359d4b625" providerId="ADAL" clId="{712E4A17-308D-4D5C-A5FE-8DBD115756E8}" dt="2020-10-09T06:36:43.107" v="1950" actId="1076"/>
          <ac:spMkLst>
            <pc:docMk/>
            <pc:sldMk cId="246157997" sldId="261"/>
            <ac:spMk id="25" creationId="{36FD662C-BBE4-476E-A126-7D18F9914E7D}"/>
          </ac:spMkLst>
        </pc:spChg>
        <pc:spChg chg="add del mod">
          <ac:chgData name="Krista Løvvang Nielsen" userId="e599983e-3196-48f5-8285-1df359d4b625" providerId="ADAL" clId="{712E4A17-308D-4D5C-A5FE-8DBD115756E8}" dt="2020-10-09T06:39:38.622" v="2001" actId="478"/>
          <ac:spMkLst>
            <pc:docMk/>
            <pc:sldMk cId="246157997" sldId="261"/>
            <ac:spMk id="29" creationId="{65718F90-949B-4BDE-8E14-EE3C7269DBCB}"/>
          </ac:spMkLst>
        </pc:spChg>
        <pc:spChg chg="add mod">
          <ac:chgData name="Krista Løvvang Nielsen" userId="e599983e-3196-48f5-8285-1df359d4b625" providerId="ADAL" clId="{712E4A17-308D-4D5C-A5FE-8DBD115756E8}" dt="2020-10-09T06:37:43.168" v="1970" actId="1076"/>
          <ac:spMkLst>
            <pc:docMk/>
            <pc:sldMk cId="246157997" sldId="261"/>
            <ac:spMk id="33" creationId="{70FD85A3-AB37-457F-B43D-A66CE39E8968}"/>
          </ac:spMkLst>
        </pc:spChg>
        <pc:grpChg chg="add">
          <ac:chgData name="Krista Løvvang Nielsen" userId="e599983e-3196-48f5-8285-1df359d4b625" providerId="ADAL" clId="{712E4A17-308D-4D5C-A5FE-8DBD115756E8}" dt="2020-10-09T06:39:55.585" v="2002" actId="164"/>
          <ac:grpSpMkLst>
            <pc:docMk/>
            <pc:sldMk cId="246157997" sldId="261"/>
            <ac:grpSpMk id="46" creationId="{50922AC9-A7EB-47EB-A0F7-2C917DAC31CC}"/>
          </ac:grpSpMkLst>
        </pc:grpChg>
        <pc:grpChg chg="add">
          <ac:chgData name="Krista Løvvang Nielsen" userId="e599983e-3196-48f5-8285-1df359d4b625" providerId="ADAL" clId="{712E4A17-308D-4D5C-A5FE-8DBD115756E8}" dt="2020-10-09T06:40:09.573" v="2003" actId="164"/>
          <ac:grpSpMkLst>
            <pc:docMk/>
            <pc:sldMk cId="246157997" sldId="261"/>
            <ac:grpSpMk id="47" creationId="{F8DE395E-6CDB-4E49-8DB2-596330268BB7}"/>
          </ac:grpSpMkLst>
        </pc:grpChg>
        <pc:picChg chg="add del mod ord">
          <ac:chgData name="Krista Løvvang Nielsen" userId="e599983e-3196-48f5-8285-1df359d4b625" providerId="ADAL" clId="{712E4A17-308D-4D5C-A5FE-8DBD115756E8}" dt="2020-10-08T13:52:25.953" v="526" actId="22"/>
          <ac:picMkLst>
            <pc:docMk/>
            <pc:sldMk cId="246157997" sldId="261"/>
            <ac:picMk id="5" creationId="{80C27320-5940-43D8-B443-90519111E565}"/>
          </ac:picMkLst>
        </pc:picChg>
        <pc:picChg chg="add del mod">
          <ac:chgData name="Krista Løvvang Nielsen" userId="e599983e-3196-48f5-8285-1df359d4b625" providerId="ADAL" clId="{712E4A17-308D-4D5C-A5FE-8DBD115756E8}" dt="2020-10-09T06:33:48.134" v="1871" actId="478"/>
          <ac:picMkLst>
            <pc:docMk/>
            <pc:sldMk cId="246157997" sldId="261"/>
            <ac:picMk id="7" creationId="{C7338CAB-BE4C-4C3D-88F8-E9A94A955875}"/>
          </ac:picMkLst>
        </pc:picChg>
        <pc:picChg chg="add mod ord">
          <ac:chgData name="Krista Løvvang Nielsen" userId="e599983e-3196-48f5-8285-1df359d4b625" providerId="ADAL" clId="{712E4A17-308D-4D5C-A5FE-8DBD115756E8}" dt="2020-10-09T06:34:47.188" v="1921" actId="1076"/>
          <ac:picMkLst>
            <pc:docMk/>
            <pc:sldMk cId="246157997" sldId="261"/>
            <ac:picMk id="38" creationId="{E7481A3F-0DAE-4393-B3F6-DE6845B1FF2D}"/>
          </ac:picMkLst>
        </pc:picChg>
        <pc:picChg chg="add mod ord">
          <ac:chgData name="Krista Løvvang Nielsen" userId="e599983e-3196-48f5-8285-1df359d4b625" providerId="ADAL" clId="{712E4A17-308D-4D5C-A5FE-8DBD115756E8}" dt="2020-10-09T06:36:55.231" v="1952" actId="167"/>
          <ac:picMkLst>
            <pc:docMk/>
            <pc:sldMk cId="246157997" sldId="261"/>
            <ac:picMk id="40" creationId="{68CBDE1A-8119-46C9-9825-82C91150B99C}"/>
          </ac:picMkLst>
        </pc:picChg>
        <pc:cxnChg chg="add mod">
          <ac:chgData name="Krista Løvvang Nielsen" userId="e599983e-3196-48f5-8285-1df359d4b625" providerId="ADAL" clId="{712E4A17-308D-4D5C-A5FE-8DBD115756E8}" dt="2020-10-09T06:35:19.753" v="1926" actId="1076"/>
          <ac:cxnSpMkLst>
            <pc:docMk/>
            <pc:sldMk cId="246157997" sldId="261"/>
            <ac:cxnSpMk id="4" creationId="{F0CC021B-A56D-45A0-8020-1FB07D190618}"/>
          </ac:cxnSpMkLst>
        </pc:cxnChg>
        <pc:cxnChg chg="add mod">
          <ac:chgData name="Krista Løvvang Nielsen" userId="e599983e-3196-48f5-8285-1df359d4b625" providerId="ADAL" clId="{712E4A17-308D-4D5C-A5FE-8DBD115756E8}" dt="2020-10-09T06:34:53.594" v="1923" actId="1076"/>
          <ac:cxnSpMkLst>
            <pc:docMk/>
            <pc:sldMk cId="246157997" sldId="261"/>
            <ac:cxnSpMk id="11" creationId="{8D019077-4CC2-42D7-B742-B753EA47AFA3}"/>
          </ac:cxnSpMkLst>
        </pc:cxnChg>
        <pc:cxnChg chg="add mod">
          <ac:chgData name="Krista Løvvang Nielsen" userId="e599983e-3196-48f5-8285-1df359d4b625" providerId="ADAL" clId="{712E4A17-308D-4D5C-A5FE-8DBD115756E8}" dt="2020-10-09T06:35:48.462" v="1934" actId="1076"/>
          <ac:cxnSpMkLst>
            <pc:docMk/>
            <pc:sldMk cId="246157997" sldId="261"/>
            <ac:cxnSpMk id="15" creationId="{9AB60C97-D07F-404F-97B0-21759B2E44CC}"/>
          </ac:cxnSpMkLst>
        </pc:cxnChg>
        <pc:cxnChg chg="add mod">
          <ac:chgData name="Krista Løvvang Nielsen" userId="e599983e-3196-48f5-8285-1df359d4b625" providerId="ADAL" clId="{712E4A17-308D-4D5C-A5FE-8DBD115756E8}" dt="2020-10-09T06:36:19.683" v="1942" actId="1076"/>
          <ac:cxnSpMkLst>
            <pc:docMk/>
            <pc:sldMk cId="246157997" sldId="261"/>
            <ac:cxnSpMk id="19" creationId="{462C1C7D-F4FE-4ED1-8653-206ECBA1893F}"/>
          </ac:cxnSpMkLst>
        </pc:cxnChg>
        <pc:cxnChg chg="add mod">
          <ac:chgData name="Krista Løvvang Nielsen" userId="e599983e-3196-48f5-8285-1df359d4b625" providerId="ADAL" clId="{712E4A17-308D-4D5C-A5FE-8DBD115756E8}" dt="2020-10-09T06:37:01.119" v="1956" actId="14100"/>
          <ac:cxnSpMkLst>
            <pc:docMk/>
            <pc:sldMk cId="246157997" sldId="261"/>
            <ac:cxnSpMk id="23" creationId="{6F085593-AF10-4242-98F8-718B18302A00}"/>
          </ac:cxnSpMkLst>
        </pc:cxnChg>
        <pc:cxnChg chg="add del mod">
          <ac:chgData name="Krista Løvvang Nielsen" userId="e599983e-3196-48f5-8285-1df359d4b625" providerId="ADAL" clId="{712E4A17-308D-4D5C-A5FE-8DBD115756E8}" dt="2020-10-09T06:39:38.622" v="2001" actId="478"/>
          <ac:cxnSpMkLst>
            <pc:docMk/>
            <pc:sldMk cId="246157997" sldId="261"/>
            <ac:cxnSpMk id="27" creationId="{E438AF41-FED5-4182-BCC9-1EE8C473F32E}"/>
          </ac:cxnSpMkLst>
        </pc:cxnChg>
        <pc:cxnChg chg="add mod">
          <ac:chgData name="Krista Løvvang Nielsen" userId="e599983e-3196-48f5-8285-1df359d4b625" providerId="ADAL" clId="{712E4A17-308D-4D5C-A5FE-8DBD115756E8}" dt="2020-10-09T06:37:33.846" v="1966" actId="14100"/>
          <ac:cxnSpMkLst>
            <pc:docMk/>
            <pc:sldMk cId="246157997" sldId="261"/>
            <ac:cxnSpMk id="31" creationId="{FA969557-BFE1-4A35-9A51-B27C57F1936A}"/>
          </ac:cxnSpMkLst>
        </pc:cxnChg>
      </pc:sldChg>
      <pc:sldChg chg="addSp delSp modSp add del mod">
        <pc:chgData name="Krista Løvvang Nielsen" userId="e599983e-3196-48f5-8285-1df359d4b625" providerId="ADAL" clId="{712E4A17-308D-4D5C-A5FE-8DBD115756E8}" dt="2020-10-09T07:09:31.279" v="2315" actId="2696"/>
        <pc:sldMkLst>
          <pc:docMk/>
          <pc:sldMk cId="1189870451" sldId="262"/>
        </pc:sldMkLst>
        <pc:spChg chg="mod">
          <ac:chgData name="Krista Løvvang Nielsen" userId="e599983e-3196-48f5-8285-1df359d4b625" providerId="ADAL" clId="{712E4A17-308D-4D5C-A5FE-8DBD115756E8}" dt="2020-10-09T06:26:07.270" v="1815" actId="20577"/>
          <ac:spMkLst>
            <pc:docMk/>
            <pc:sldMk cId="1189870451" sldId="262"/>
            <ac:spMk id="2" creationId="{65E6BE4B-0CF0-4C8F-8103-7E5BC4183B2D}"/>
          </ac:spMkLst>
        </pc:spChg>
        <pc:spChg chg="mod">
          <ac:chgData name="Krista Løvvang Nielsen" userId="e599983e-3196-48f5-8285-1df359d4b625" providerId="ADAL" clId="{712E4A17-308D-4D5C-A5FE-8DBD115756E8}" dt="2020-10-09T06:48:57.143" v="2161"/>
          <ac:spMkLst>
            <pc:docMk/>
            <pc:sldMk cId="1189870451" sldId="262"/>
            <ac:spMk id="3" creationId="{7057FE1B-A4A5-4DBB-B7DF-38245F93AA5C}"/>
          </ac:spMkLst>
        </pc:spChg>
        <pc:spChg chg="add del mod">
          <ac:chgData name="Krista Løvvang Nielsen" userId="e599983e-3196-48f5-8285-1df359d4b625" providerId="ADAL" clId="{712E4A17-308D-4D5C-A5FE-8DBD115756E8}" dt="2020-10-09T06:38:04.853" v="1979" actId="478"/>
          <ac:spMkLst>
            <pc:docMk/>
            <pc:sldMk cId="1189870451" sldId="262"/>
            <ac:spMk id="6" creationId="{C30586C6-A9BE-4D58-9192-E46B3C88CB66}"/>
          </ac:spMkLst>
        </pc:spChg>
        <pc:spChg chg="add mod">
          <ac:chgData name="Krista Løvvang Nielsen" userId="e599983e-3196-48f5-8285-1df359d4b625" providerId="ADAL" clId="{712E4A17-308D-4D5C-A5FE-8DBD115756E8}" dt="2020-10-09T06:40:51.503" v="2017" actId="1076"/>
          <ac:spMkLst>
            <pc:docMk/>
            <pc:sldMk cId="1189870451" sldId="262"/>
            <ac:spMk id="15" creationId="{18677C5C-198D-4C3C-B5B1-2AC5C6BDBA0D}"/>
          </ac:spMkLst>
        </pc:spChg>
        <pc:spChg chg="add mod">
          <ac:chgData name="Krista Løvvang Nielsen" userId="e599983e-3196-48f5-8285-1df359d4b625" providerId="ADAL" clId="{712E4A17-308D-4D5C-A5FE-8DBD115756E8}" dt="2020-10-09T06:41:58.757" v="2029" actId="1076"/>
          <ac:spMkLst>
            <pc:docMk/>
            <pc:sldMk cId="1189870451" sldId="262"/>
            <ac:spMk id="19" creationId="{00E8E75F-BA24-414B-95A6-6F9ED8111A1D}"/>
          </ac:spMkLst>
        </pc:spChg>
        <pc:spChg chg="add del mod">
          <ac:chgData name="Krista Løvvang Nielsen" userId="e599983e-3196-48f5-8285-1df359d4b625" providerId="ADAL" clId="{712E4A17-308D-4D5C-A5FE-8DBD115756E8}" dt="2020-10-09T06:42:53.970" v="2046" actId="478"/>
          <ac:spMkLst>
            <pc:docMk/>
            <pc:sldMk cId="1189870451" sldId="262"/>
            <ac:spMk id="23" creationId="{383F4F5D-B82F-4C90-837F-D9A0046D8F2D}"/>
          </ac:spMkLst>
        </pc:spChg>
        <pc:spChg chg="add mod topLvl">
          <ac:chgData name="Krista Løvvang Nielsen" userId="e599983e-3196-48f5-8285-1df359d4b625" providerId="ADAL" clId="{712E4A17-308D-4D5C-A5FE-8DBD115756E8}" dt="2020-10-09T06:48:29.290" v="2152" actId="165"/>
          <ac:spMkLst>
            <pc:docMk/>
            <pc:sldMk cId="1189870451" sldId="262"/>
            <ac:spMk id="27" creationId="{05A5140F-E292-410F-A3E5-FA3A1D67CB4E}"/>
          </ac:spMkLst>
        </pc:spChg>
        <pc:spChg chg="add del mod">
          <ac:chgData name="Krista Løvvang Nielsen" userId="e599983e-3196-48f5-8285-1df359d4b625" providerId="ADAL" clId="{712E4A17-308D-4D5C-A5FE-8DBD115756E8}" dt="2020-10-09T06:42:53.970" v="2046" actId="478"/>
          <ac:spMkLst>
            <pc:docMk/>
            <pc:sldMk cId="1189870451" sldId="262"/>
            <ac:spMk id="31" creationId="{65C220BB-878E-4989-9020-E97C889C2B85}"/>
          </ac:spMkLst>
        </pc:spChg>
        <pc:grpChg chg="add del">
          <ac:chgData name="Krista Løvvang Nielsen" userId="e599983e-3196-48f5-8285-1df359d4b625" providerId="ADAL" clId="{712E4A17-308D-4D5C-A5FE-8DBD115756E8}" dt="2020-10-09T06:48:29.290" v="2152" actId="165"/>
          <ac:grpSpMkLst>
            <pc:docMk/>
            <pc:sldMk cId="1189870451" sldId="262"/>
            <ac:grpSpMk id="56" creationId="{7A835D46-CC22-4A65-A8A1-6C9804ADDF9C}"/>
          </ac:grpSpMkLst>
        </pc:grpChg>
        <pc:grpChg chg="add">
          <ac:chgData name="Krista Løvvang Nielsen" userId="e599983e-3196-48f5-8285-1df359d4b625" providerId="ADAL" clId="{712E4A17-308D-4D5C-A5FE-8DBD115756E8}" dt="2020-10-09T06:44:02.177" v="2079" actId="164"/>
          <ac:grpSpMkLst>
            <pc:docMk/>
            <pc:sldMk cId="1189870451" sldId="262"/>
            <ac:grpSpMk id="57" creationId="{977250A9-FC2E-4A40-AB7C-DF262D345C8D}"/>
          </ac:grpSpMkLst>
        </pc:grpChg>
        <pc:grpChg chg="add">
          <ac:chgData name="Krista Løvvang Nielsen" userId="e599983e-3196-48f5-8285-1df359d4b625" providerId="ADAL" clId="{712E4A17-308D-4D5C-A5FE-8DBD115756E8}" dt="2020-10-09T06:44:13.739" v="2080" actId="164"/>
          <ac:grpSpMkLst>
            <pc:docMk/>
            <pc:sldMk cId="1189870451" sldId="262"/>
            <ac:grpSpMk id="58" creationId="{5A37F47D-2BCC-4D98-A483-A5DE1374B158}"/>
          </ac:grpSpMkLst>
        </pc:grpChg>
        <pc:grpChg chg="add">
          <ac:chgData name="Krista Løvvang Nielsen" userId="e599983e-3196-48f5-8285-1df359d4b625" providerId="ADAL" clId="{712E4A17-308D-4D5C-A5FE-8DBD115756E8}" dt="2020-10-09T06:49:08.906" v="2162" actId="164"/>
          <ac:grpSpMkLst>
            <pc:docMk/>
            <pc:sldMk cId="1189870451" sldId="262"/>
            <ac:grpSpMk id="59" creationId="{4C1CEB61-7D3E-49FF-9749-CEC9A23114F6}"/>
          </ac:grpSpMkLst>
        </pc:grpChg>
        <pc:picChg chg="add mod">
          <ac:chgData name="Krista Løvvang Nielsen" userId="e599983e-3196-48f5-8285-1df359d4b625" providerId="ADAL" clId="{712E4A17-308D-4D5C-A5FE-8DBD115756E8}" dt="2020-10-09T06:38:38.318" v="1987" actId="1076"/>
          <ac:picMkLst>
            <pc:docMk/>
            <pc:sldMk cId="1189870451" sldId="262"/>
            <ac:picMk id="5" creationId="{B2CABC07-C691-4C59-AB52-485AA2D55631}"/>
          </ac:picMkLst>
        </pc:picChg>
        <pc:picChg chg="del">
          <ac:chgData name="Krista Løvvang Nielsen" userId="e599983e-3196-48f5-8285-1df359d4b625" providerId="ADAL" clId="{712E4A17-308D-4D5C-A5FE-8DBD115756E8}" dt="2020-10-08T13:59:29.216" v="717" actId="478"/>
          <ac:picMkLst>
            <pc:docMk/>
            <pc:sldMk cId="1189870451" sldId="262"/>
            <ac:picMk id="7" creationId="{C7338CAB-BE4C-4C3D-88F8-E9A94A955875}"/>
          </ac:picMkLst>
        </pc:picChg>
        <pc:picChg chg="add mod">
          <ac:chgData name="Krista Løvvang Nielsen" userId="e599983e-3196-48f5-8285-1df359d4b625" providerId="ADAL" clId="{712E4A17-308D-4D5C-A5FE-8DBD115756E8}" dt="2020-10-09T06:39:10.657" v="1992" actId="1076"/>
          <ac:picMkLst>
            <pc:docMk/>
            <pc:sldMk cId="1189870451" sldId="262"/>
            <ac:picMk id="8" creationId="{E4010F66-1282-4D5D-96DF-BF0748FF01AA}"/>
          </ac:picMkLst>
        </pc:picChg>
        <pc:picChg chg="add mod">
          <ac:chgData name="Krista Løvvang Nielsen" userId="e599983e-3196-48f5-8285-1df359d4b625" providerId="ADAL" clId="{712E4A17-308D-4D5C-A5FE-8DBD115756E8}" dt="2020-10-09T06:39:12.083" v="1993" actId="1076"/>
          <ac:picMkLst>
            <pc:docMk/>
            <pc:sldMk cId="1189870451" sldId="262"/>
            <ac:picMk id="10" creationId="{C783A82C-974B-4269-93E2-A20C64D535B4}"/>
          </ac:picMkLst>
        </pc:picChg>
        <pc:picChg chg="add mod topLvl">
          <ac:chgData name="Krista Løvvang Nielsen" userId="e599983e-3196-48f5-8285-1df359d4b625" providerId="ADAL" clId="{712E4A17-308D-4D5C-A5FE-8DBD115756E8}" dt="2020-10-09T06:48:29.290" v="2152" actId="165"/>
          <ac:picMkLst>
            <pc:docMk/>
            <pc:sldMk cId="1189870451" sldId="262"/>
            <ac:picMk id="12" creationId="{D0847AC3-EF6E-42D8-84EC-AA691588A820}"/>
          </ac:picMkLst>
        </pc:picChg>
        <pc:cxnChg chg="add del mod">
          <ac:chgData name="Krista Løvvang Nielsen" userId="e599983e-3196-48f5-8285-1df359d4b625" providerId="ADAL" clId="{712E4A17-308D-4D5C-A5FE-8DBD115756E8}" dt="2020-10-09T06:37:59.077" v="1976" actId="478"/>
          <ac:cxnSpMkLst>
            <pc:docMk/>
            <pc:sldMk cId="1189870451" sldId="262"/>
            <ac:cxnSpMk id="4" creationId="{CE4420D8-AAF3-45F8-8D87-587BDBE58D04}"/>
          </ac:cxnSpMkLst>
        </pc:cxnChg>
        <pc:cxnChg chg="add mod">
          <ac:chgData name="Krista Løvvang Nielsen" userId="e599983e-3196-48f5-8285-1df359d4b625" providerId="ADAL" clId="{712E4A17-308D-4D5C-A5FE-8DBD115756E8}" dt="2020-10-09T06:40:48.381" v="2016" actId="14100"/>
          <ac:cxnSpMkLst>
            <pc:docMk/>
            <pc:sldMk cId="1189870451" sldId="262"/>
            <ac:cxnSpMk id="7" creationId="{E233E71E-4DBF-4A30-8965-49037A1DA03B}"/>
          </ac:cxnSpMkLst>
        </pc:cxnChg>
        <pc:cxnChg chg="add mod">
          <ac:chgData name="Krista Løvvang Nielsen" userId="e599983e-3196-48f5-8285-1df359d4b625" providerId="ADAL" clId="{712E4A17-308D-4D5C-A5FE-8DBD115756E8}" dt="2020-10-09T06:41:19.061" v="2022" actId="14100"/>
          <ac:cxnSpMkLst>
            <pc:docMk/>
            <pc:sldMk cId="1189870451" sldId="262"/>
            <ac:cxnSpMk id="17" creationId="{EDBDC7FD-6641-4AA6-9223-28F392275D49}"/>
          </ac:cxnSpMkLst>
        </pc:cxnChg>
        <pc:cxnChg chg="add mod">
          <ac:chgData name="Krista Løvvang Nielsen" userId="e599983e-3196-48f5-8285-1df359d4b625" providerId="ADAL" clId="{712E4A17-308D-4D5C-A5FE-8DBD115756E8}" dt="2020-10-09T06:42:12.141" v="2033" actId="14100"/>
          <ac:cxnSpMkLst>
            <pc:docMk/>
            <pc:sldMk cId="1189870451" sldId="262"/>
            <ac:cxnSpMk id="21" creationId="{62DC4020-7A49-4797-A8D5-1D2874645CF7}"/>
          </ac:cxnSpMkLst>
        </pc:cxnChg>
        <pc:cxnChg chg="add mod">
          <ac:chgData name="Krista Løvvang Nielsen" userId="e599983e-3196-48f5-8285-1df359d4b625" providerId="ADAL" clId="{712E4A17-308D-4D5C-A5FE-8DBD115756E8}" dt="2020-10-09T06:42:21.776" v="2037" actId="14100"/>
          <ac:cxnSpMkLst>
            <pc:docMk/>
            <pc:sldMk cId="1189870451" sldId="262"/>
            <ac:cxnSpMk id="25" creationId="{EC6B1ED7-E29A-4A15-AC63-F87435F01A2E}"/>
          </ac:cxnSpMkLst>
        </pc:cxnChg>
        <pc:cxnChg chg="add mod topLvl">
          <ac:chgData name="Krista Løvvang Nielsen" userId="e599983e-3196-48f5-8285-1df359d4b625" providerId="ADAL" clId="{712E4A17-308D-4D5C-A5FE-8DBD115756E8}" dt="2020-10-09T06:48:29.290" v="2152" actId="165"/>
          <ac:cxnSpMkLst>
            <pc:docMk/>
            <pc:sldMk cId="1189870451" sldId="262"/>
            <ac:cxnSpMk id="29" creationId="{79AA66B5-6FE1-4835-BAFB-D52A06F04A11}"/>
          </ac:cxnSpMkLst>
        </pc:cxnChg>
      </pc:sldChg>
      <pc:sldChg chg="addSp delSp modSp add del mod ord">
        <pc:chgData name="Krista Løvvang Nielsen" userId="e599983e-3196-48f5-8285-1df359d4b625" providerId="ADAL" clId="{712E4A17-308D-4D5C-A5FE-8DBD115756E8}" dt="2020-10-09T07:09:31.279" v="2315" actId="2696"/>
        <pc:sldMkLst>
          <pc:docMk/>
          <pc:sldMk cId="304760990" sldId="263"/>
        </pc:sldMkLst>
        <pc:spChg chg="mod">
          <ac:chgData name="Krista Løvvang Nielsen" userId="e599983e-3196-48f5-8285-1df359d4b625" providerId="ADAL" clId="{712E4A17-308D-4D5C-A5FE-8DBD115756E8}" dt="2020-10-09T06:15:41.941" v="1606" actId="2711"/>
          <ac:spMkLst>
            <pc:docMk/>
            <pc:sldMk cId="304760990" sldId="263"/>
            <ac:spMk id="2" creationId="{65E6BE4B-0CF0-4C8F-8103-7E5BC4183B2D}"/>
          </ac:spMkLst>
        </pc:spChg>
        <pc:spChg chg="mod">
          <ac:chgData name="Krista Løvvang Nielsen" userId="e599983e-3196-48f5-8285-1df359d4b625" providerId="ADAL" clId="{712E4A17-308D-4D5C-A5FE-8DBD115756E8}" dt="2020-10-09T06:20:58.652" v="1773" actId="20577"/>
          <ac:spMkLst>
            <pc:docMk/>
            <pc:sldMk cId="304760990" sldId="263"/>
            <ac:spMk id="3" creationId="{7057FE1B-A4A5-4DBB-B7DF-38245F93AA5C}"/>
          </ac:spMkLst>
        </pc:spChg>
        <pc:spChg chg="add mod">
          <ac:chgData name="Krista Løvvang Nielsen" userId="e599983e-3196-48f5-8285-1df359d4b625" providerId="ADAL" clId="{712E4A17-308D-4D5C-A5FE-8DBD115756E8}" dt="2020-10-09T06:17:41.092" v="1654" actId="1076"/>
          <ac:spMkLst>
            <pc:docMk/>
            <pc:sldMk cId="304760990" sldId="263"/>
            <ac:spMk id="24" creationId="{B75C5A58-ECD9-46B2-B362-44CDFB4BC6BA}"/>
          </ac:spMkLst>
        </pc:spChg>
        <pc:spChg chg="add mod">
          <ac:chgData name="Krista Løvvang Nielsen" userId="e599983e-3196-48f5-8285-1df359d4b625" providerId="ADAL" clId="{712E4A17-308D-4D5C-A5FE-8DBD115756E8}" dt="2020-10-09T06:18:48.929" v="1669" actId="1076"/>
          <ac:spMkLst>
            <pc:docMk/>
            <pc:sldMk cId="304760990" sldId="263"/>
            <ac:spMk id="28" creationId="{5CB1F70B-A77A-4B9C-89D0-9D136FEE164E}"/>
          </ac:spMkLst>
        </pc:spChg>
        <pc:spChg chg="add mod">
          <ac:chgData name="Krista Løvvang Nielsen" userId="e599983e-3196-48f5-8285-1df359d4b625" providerId="ADAL" clId="{712E4A17-308D-4D5C-A5FE-8DBD115756E8}" dt="2020-10-09T06:18:31.026" v="1663" actId="1076"/>
          <ac:spMkLst>
            <pc:docMk/>
            <pc:sldMk cId="304760990" sldId="263"/>
            <ac:spMk id="32" creationId="{5541DF5F-96B7-4ED2-86D0-7C906C8EFC78}"/>
          </ac:spMkLst>
        </pc:spChg>
        <pc:spChg chg="add mod">
          <ac:chgData name="Krista Løvvang Nielsen" userId="e599983e-3196-48f5-8285-1df359d4b625" providerId="ADAL" clId="{712E4A17-308D-4D5C-A5FE-8DBD115756E8}" dt="2020-10-09T06:19:21.099" v="1678" actId="20577"/>
          <ac:spMkLst>
            <pc:docMk/>
            <pc:sldMk cId="304760990" sldId="263"/>
            <ac:spMk id="36" creationId="{173A9B98-0838-415D-91B6-6FCF5905BD7F}"/>
          </ac:spMkLst>
        </pc:spChg>
        <pc:spChg chg="add mod">
          <ac:chgData name="Krista Løvvang Nielsen" userId="e599983e-3196-48f5-8285-1df359d4b625" providerId="ADAL" clId="{712E4A17-308D-4D5C-A5FE-8DBD115756E8}" dt="2020-10-09T06:21:07.145" v="1777" actId="20577"/>
          <ac:spMkLst>
            <pc:docMk/>
            <pc:sldMk cId="304760990" sldId="263"/>
            <ac:spMk id="40" creationId="{1384CC21-19E7-43D0-9A6A-0B48CBED2ACE}"/>
          </ac:spMkLst>
        </pc:spChg>
        <pc:spChg chg="add mod">
          <ac:chgData name="Krista Løvvang Nielsen" userId="e599983e-3196-48f5-8285-1df359d4b625" providerId="ADAL" clId="{712E4A17-308D-4D5C-A5FE-8DBD115756E8}" dt="2020-10-09T06:21:03.549" v="1775" actId="20577"/>
          <ac:spMkLst>
            <pc:docMk/>
            <pc:sldMk cId="304760990" sldId="263"/>
            <ac:spMk id="44" creationId="{06EE3EB3-8D75-47A1-A590-784D28D23A01}"/>
          </ac:spMkLst>
        </pc:spChg>
        <pc:spChg chg="add mod topLvl">
          <ac:chgData name="Krista Løvvang Nielsen" userId="e599983e-3196-48f5-8285-1df359d4b625" providerId="ADAL" clId="{712E4A17-308D-4D5C-A5FE-8DBD115756E8}" dt="2020-10-09T06:27:07.342" v="1826" actId="165"/>
          <ac:spMkLst>
            <pc:docMk/>
            <pc:sldMk cId="304760990" sldId="263"/>
            <ac:spMk id="48" creationId="{26724E2A-6753-4C0E-8656-A70D0ACBD75E}"/>
          </ac:spMkLst>
        </pc:spChg>
        <pc:spChg chg="add del">
          <ac:chgData name="Krista Løvvang Nielsen" userId="e599983e-3196-48f5-8285-1df359d4b625" providerId="ADAL" clId="{712E4A17-308D-4D5C-A5FE-8DBD115756E8}" dt="2020-10-09T06:21:32.334" v="1786" actId="478"/>
          <ac:spMkLst>
            <pc:docMk/>
            <pc:sldMk cId="304760990" sldId="263"/>
            <ac:spMk id="52" creationId="{0A016967-6F1C-4C90-B144-293FD83C3FAF}"/>
          </ac:spMkLst>
        </pc:spChg>
        <pc:spChg chg="add del">
          <ac:chgData name="Krista Løvvang Nielsen" userId="e599983e-3196-48f5-8285-1df359d4b625" providerId="ADAL" clId="{712E4A17-308D-4D5C-A5FE-8DBD115756E8}" dt="2020-10-09T06:21:32.334" v="1786" actId="478"/>
          <ac:spMkLst>
            <pc:docMk/>
            <pc:sldMk cId="304760990" sldId="263"/>
            <ac:spMk id="56" creationId="{BAA94199-7A35-44CE-9368-38EA0E0454F9}"/>
          </ac:spMkLst>
        </pc:spChg>
        <pc:grpChg chg="add">
          <ac:chgData name="Krista Løvvang Nielsen" userId="e599983e-3196-48f5-8285-1df359d4b625" providerId="ADAL" clId="{712E4A17-308D-4D5C-A5FE-8DBD115756E8}" dt="2020-10-09T06:19:11.924" v="1674" actId="164"/>
          <ac:grpSpMkLst>
            <pc:docMk/>
            <pc:sldMk cId="304760990" sldId="263"/>
            <ac:grpSpMk id="65" creationId="{97FDC8C1-145D-47A4-8875-1D6740FCC777}"/>
          </ac:grpSpMkLst>
        </pc:grpChg>
        <pc:grpChg chg="add">
          <ac:chgData name="Krista Løvvang Nielsen" userId="e599983e-3196-48f5-8285-1df359d4b625" providerId="ADAL" clId="{712E4A17-308D-4D5C-A5FE-8DBD115756E8}" dt="2020-10-09T06:21:40.958" v="1787" actId="164"/>
          <ac:grpSpMkLst>
            <pc:docMk/>
            <pc:sldMk cId="304760990" sldId="263"/>
            <ac:grpSpMk id="70" creationId="{C77A575D-5DA5-40E6-A26B-6978CE666D22}"/>
          </ac:grpSpMkLst>
        </pc:grpChg>
        <pc:grpChg chg="add del">
          <ac:chgData name="Krista Løvvang Nielsen" userId="e599983e-3196-48f5-8285-1df359d4b625" providerId="ADAL" clId="{712E4A17-308D-4D5C-A5FE-8DBD115756E8}" dt="2020-10-09T06:21:54.873" v="1789" actId="165"/>
          <ac:grpSpMkLst>
            <pc:docMk/>
            <pc:sldMk cId="304760990" sldId="263"/>
            <ac:grpSpMk id="71" creationId="{F08DB3FD-EE35-4AAA-8267-F853EECA262C}"/>
          </ac:grpSpMkLst>
        </pc:grpChg>
        <pc:grpChg chg="add del">
          <ac:chgData name="Krista Løvvang Nielsen" userId="e599983e-3196-48f5-8285-1df359d4b625" providerId="ADAL" clId="{712E4A17-308D-4D5C-A5FE-8DBD115756E8}" dt="2020-10-09T06:27:07.342" v="1826" actId="165"/>
          <ac:grpSpMkLst>
            <pc:docMk/>
            <pc:sldMk cId="304760990" sldId="263"/>
            <ac:grpSpMk id="73" creationId="{42B43C8E-E6FB-468F-8C06-5A56043983C8}"/>
          </ac:grpSpMkLst>
        </pc:grpChg>
        <pc:picChg chg="add mod">
          <ac:chgData name="Krista Løvvang Nielsen" userId="e599983e-3196-48f5-8285-1df359d4b625" providerId="ADAL" clId="{712E4A17-308D-4D5C-A5FE-8DBD115756E8}" dt="2020-10-09T06:15:51.737" v="1609" actId="1076"/>
          <ac:picMkLst>
            <pc:docMk/>
            <pc:sldMk cId="304760990" sldId="263"/>
            <ac:picMk id="5" creationId="{31A8D091-9476-418B-917F-3A08AA38FB18}"/>
          </ac:picMkLst>
        </pc:picChg>
        <pc:picChg chg="del">
          <ac:chgData name="Krista Løvvang Nielsen" userId="e599983e-3196-48f5-8285-1df359d4b625" providerId="ADAL" clId="{712E4A17-308D-4D5C-A5FE-8DBD115756E8}" dt="2020-10-08T14:07:18.582" v="1141" actId="478"/>
          <ac:picMkLst>
            <pc:docMk/>
            <pc:sldMk cId="304760990" sldId="263"/>
            <ac:picMk id="7" creationId="{C7338CAB-BE4C-4C3D-88F8-E9A94A955875}"/>
          </ac:picMkLst>
        </pc:picChg>
        <pc:picChg chg="add mod">
          <ac:chgData name="Krista Løvvang Nielsen" userId="e599983e-3196-48f5-8285-1df359d4b625" providerId="ADAL" clId="{712E4A17-308D-4D5C-A5FE-8DBD115756E8}" dt="2020-10-09T06:16:05.065" v="1615" actId="1076"/>
          <ac:picMkLst>
            <pc:docMk/>
            <pc:sldMk cId="304760990" sldId="263"/>
            <ac:picMk id="8" creationId="{A6A818E5-59A9-4919-B68A-2E73ACDF49B1}"/>
          </ac:picMkLst>
        </pc:picChg>
        <pc:picChg chg="add mod topLvl">
          <ac:chgData name="Krista Løvvang Nielsen" userId="e599983e-3196-48f5-8285-1df359d4b625" providerId="ADAL" clId="{712E4A17-308D-4D5C-A5FE-8DBD115756E8}" dt="2020-10-09T06:27:07.342" v="1826" actId="165"/>
          <ac:picMkLst>
            <pc:docMk/>
            <pc:sldMk cId="304760990" sldId="263"/>
            <ac:picMk id="10" creationId="{C91988A4-A2A3-4A91-BEB2-5D4A8C37BEAB}"/>
          </ac:picMkLst>
        </pc:picChg>
        <pc:cxnChg chg="add mod">
          <ac:chgData name="Krista Løvvang Nielsen" userId="e599983e-3196-48f5-8285-1df359d4b625" providerId="ADAL" clId="{712E4A17-308D-4D5C-A5FE-8DBD115756E8}" dt="2020-10-09T06:17:48.948" v="1656" actId="14100"/>
          <ac:cxnSpMkLst>
            <pc:docMk/>
            <pc:sldMk cId="304760990" sldId="263"/>
            <ac:cxnSpMk id="4" creationId="{40415689-6F9D-45B1-B0E7-6F3917D21842}"/>
          </ac:cxnSpMkLst>
        </pc:cxnChg>
        <pc:cxnChg chg="add del mod">
          <ac:chgData name="Krista Løvvang Nielsen" userId="e599983e-3196-48f5-8285-1df359d4b625" providerId="ADAL" clId="{712E4A17-308D-4D5C-A5FE-8DBD115756E8}" dt="2020-10-09T06:16:49.895" v="1635" actId="22"/>
          <ac:cxnSpMkLst>
            <pc:docMk/>
            <pc:sldMk cId="304760990" sldId="263"/>
            <ac:cxnSpMk id="9" creationId="{7594EE24-412E-4FFC-8B38-23F08F2BC30F}"/>
          </ac:cxnSpMkLst>
        </pc:cxnChg>
        <pc:cxnChg chg="add del mod">
          <ac:chgData name="Krista Løvvang Nielsen" userId="e599983e-3196-48f5-8285-1df359d4b625" providerId="ADAL" clId="{712E4A17-308D-4D5C-A5FE-8DBD115756E8}" dt="2020-10-09T06:16:49.697" v="1634" actId="22"/>
          <ac:cxnSpMkLst>
            <pc:docMk/>
            <pc:sldMk cId="304760990" sldId="263"/>
            <ac:cxnSpMk id="13" creationId="{7EA676F6-5D50-489B-8FFD-C47356061C65}"/>
          </ac:cxnSpMkLst>
        </pc:cxnChg>
        <pc:cxnChg chg="add del mod">
          <ac:chgData name="Krista Løvvang Nielsen" userId="e599983e-3196-48f5-8285-1df359d4b625" providerId="ADAL" clId="{712E4A17-308D-4D5C-A5FE-8DBD115756E8}" dt="2020-10-09T06:16:49.361" v="1633" actId="22"/>
          <ac:cxnSpMkLst>
            <pc:docMk/>
            <pc:sldMk cId="304760990" sldId="263"/>
            <ac:cxnSpMk id="15" creationId="{E01ECF66-FE68-41E8-A56E-2E4C4195BE94}"/>
          </ac:cxnSpMkLst>
        </pc:cxnChg>
        <pc:cxnChg chg="add del mod">
          <ac:chgData name="Krista Løvvang Nielsen" userId="e599983e-3196-48f5-8285-1df359d4b625" providerId="ADAL" clId="{712E4A17-308D-4D5C-A5FE-8DBD115756E8}" dt="2020-10-09T06:16:49.227" v="1632" actId="22"/>
          <ac:cxnSpMkLst>
            <pc:docMk/>
            <pc:sldMk cId="304760990" sldId="263"/>
            <ac:cxnSpMk id="17" creationId="{6084E6D4-A863-4497-86A9-FB6E2E926CF6}"/>
          </ac:cxnSpMkLst>
        </pc:cxnChg>
        <pc:cxnChg chg="add del mod">
          <ac:chgData name="Krista Løvvang Nielsen" userId="e599983e-3196-48f5-8285-1df359d4b625" providerId="ADAL" clId="{712E4A17-308D-4D5C-A5FE-8DBD115756E8}" dt="2020-10-09T06:16:49.079" v="1631" actId="22"/>
          <ac:cxnSpMkLst>
            <pc:docMk/>
            <pc:sldMk cId="304760990" sldId="263"/>
            <ac:cxnSpMk id="19" creationId="{E1AE976F-0A50-4887-AC5F-945E764012B1}"/>
          </ac:cxnSpMkLst>
        </pc:cxnChg>
        <pc:cxnChg chg="add del mod">
          <ac:chgData name="Krista Løvvang Nielsen" userId="e599983e-3196-48f5-8285-1df359d4b625" providerId="ADAL" clId="{712E4A17-308D-4D5C-A5FE-8DBD115756E8}" dt="2020-10-09T06:16:48.933" v="1630" actId="22"/>
          <ac:cxnSpMkLst>
            <pc:docMk/>
            <pc:sldMk cId="304760990" sldId="263"/>
            <ac:cxnSpMk id="21" creationId="{7D7DA835-4B4A-4AD8-83EE-B770B033CA9D}"/>
          </ac:cxnSpMkLst>
        </pc:cxnChg>
        <pc:cxnChg chg="add del mod">
          <ac:chgData name="Krista Løvvang Nielsen" userId="e599983e-3196-48f5-8285-1df359d4b625" providerId="ADAL" clId="{712E4A17-308D-4D5C-A5FE-8DBD115756E8}" dt="2020-10-09T06:16:48.767" v="1629" actId="22"/>
          <ac:cxnSpMkLst>
            <pc:docMk/>
            <pc:sldMk cId="304760990" sldId="263"/>
            <ac:cxnSpMk id="23" creationId="{E5712020-EFA4-400F-9EF0-23CEFA5A5285}"/>
          </ac:cxnSpMkLst>
        </pc:cxnChg>
        <pc:cxnChg chg="add mod">
          <ac:chgData name="Krista Løvvang Nielsen" userId="e599983e-3196-48f5-8285-1df359d4b625" providerId="ADAL" clId="{712E4A17-308D-4D5C-A5FE-8DBD115756E8}" dt="2020-10-09T06:18:39.270" v="1666" actId="1076"/>
          <ac:cxnSpMkLst>
            <pc:docMk/>
            <pc:sldMk cId="304760990" sldId="263"/>
            <ac:cxnSpMk id="26" creationId="{5CC1CDF6-2037-40E1-BCF9-64FBC58F0DD1}"/>
          </ac:cxnSpMkLst>
        </pc:cxnChg>
        <pc:cxnChg chg="add mod">
          <ac:chgData name="Krista Løvvang Nielsen" userId="e599983e-3196-48f5-8285-1df359d4b625" providerId="ADAL" clId="{712E4A17-308D-4D5C-A5FE-8DBD115756E8}" dt="2020-10-09T06:18:22.745" v="1660" actId="14100"/>
          <ac:cxnSpMkLst>
            <pc:docMk/>
            <pc:sldMk cId="304760990" sldId="263"/>
            <ac:cxnSpMk id="30" creationId="{D81E7BE2-AC0D-4245-905B-C785138FE82F}"/>
          </ac:cxnSpMkLst>
        </pc:cxnChg>
        <pc:cxnChg chg="add mod">
          <ac:chgData name="Krista Løvvang Nielsen" userId="e599983e-3196-48f5-8285-1df359d4b625" providerId="ADAL" clId="{712E4A17-308D-4D5C-A5FE-8DBD115756E8}" dt="2020-10-09T06:19:01.994" v="1673" actId="14100"/>
          <ac:cxnSpMkLst>
            <pc:docMk/>
            <pc:sldMk cId="304760990" sldId="263"/>
            <ac:cxnSpMk id="34" creationId="{9CF09D01-7D12-4FFA-AA31-D4375D58468A}"/>
          </ac:cxnSpMkLst>
        </pc:cxnChg>
        <pc:cxnChg chg="add mod">
          <ac:chgData name="Krista Løvvang Nielsen" userId="e599983e-3196-48f5-8285-1df359d4b625" providerId="ADAL" clId="{712E4A17-308D-4D5C-A5FE-8DBD115756E8}" dt="2020-10-09T06:19:27.863" v="1679" actId="1076"/>
          <ac:cxnSpMkLst>
            <pc:docMk/>
            <pc:sldMk cId="304760990" sldId="263"/>
            <ac:cxnSpMk id="38" creationId="{0E04736B-DF68-493A-868A-91C1626FE199}"/>
          </ac:cxnSpMkLst>
        </pc:cxnChg>
        <pc:cxnChg chg="add mod">
          <ac:chgData name="Krista Løvvang Nielsen" userId="e599983e-3196-48f5-8285-1df359d4b625" providerId="ADAL" clId="{712E4A17-308D-4D5C-A5FE-8DBD115756E8}" dt="2020-10-09T06:20:32.971" v="1750" actId="14100"/>
          <ac:cxnSpMkLst>
            <pc:docMk/>
            <pc:sldMk cId="304760990" sldId="263"/>
            <ac:cxnSpMk id="42" creationId="{C4C204D2-0799-4C96-89F3-B8E6BA74AD50}"/>
          </ac:cxnSpMkLst>
        </pc:cxnChg>
        <pc:cxnChg chg="add mod topLvl">
          <ac:chgData name="Krista Løvvang Nielsen" userId="e599983e-3196-48f5-8285-1df359d4b625" providerId="ADAL" clId="{712E4A17-308D-4D5C-A5FE-8DBD115756E8}" dt="2020-10-09T06:27:07.342" v="1826" actId="165"/>
          <ac:cxnSpMkLst>
            <pc:docMk/>
            <pc:sldMk cId="304760990" sldId="263"/>
            <ac:cxnSpMk id="46" creationId="{49095A1F-35B7-428E-8F1A-46F0CC10B523}"/>
          </ac:cxnSpMkLst>
        </pc:cxnChg>
        <pc:cxnChg chg="add del mod">
          <ac:chgData name="Krista Løvvang Nielsen" userId="e599983e-3196-48f5-8285-1df359d4b625" providerId="ADAL" clId="{712E4A17-308D-4D5C-A5FE-8DBD115756E8}" dt="2020-10-09T06:21:32.334" v="1786" actId="478"/>
          <ac:cxnSpMkLst>
            <pc:docMk/>
            <pc:sldMk cId="304760990" sldId="263"/>
            <ac:cxnSpMk id="50" creationId="{8C6A521D-0E14-409B-8EEB-D078EFF55291}"/>
          </ac:cxnSpMkLst>
        </pc:cxnChg>
        <pc:cxnChg chg="add del mod">
          <ac:chgData name="Krista Løvvang Nielsen" userId="e599983e-3196-48f5-8285-1df359d4b625" providerId="ADAL" clId="{712E4A17-308D-4D5C-A5FE-8DBD115756E8}" dt="2020-10-09T06:21:32.334" v="1786" actId="478"/>
          <ac:cxnSpMkLst>
            <pc:docMk/>
            <pc:sldMk cId="304760990" sldId="263"/>
            <ac:cxnSpMk id="54" creationId="{8977E021-AABF-4A98-8534-3A0524FBEAAC}"/>
          </ac:cxnSpMkLst>
        </pc:cxnChg>
      </pc:sldChg>
      <pc:sldChg chg="add del">
        <pc:chgData name="Krista Løvvang Nielsen" userId="e599983e-3196-48f5-8285-1df359d4b625" providerId="ADAL" clId="{712E4A17-308D-4D5C-A5FE-8DBD115756E8}" dt="2020-10-09T06:50:51.991" v="2199"/>
        <pc:sldMkLst>
          <pc:docMk/>
          <pc:sldMk cId="1508062501" sldId="264"/>
        </pc:sldMkLst>
      </pc:sldChg>
    </pc:docChg>
  </pc:docChgLst>
  <pc:docChgLst>
    <pc:chgData name="Susanne Holm" userId="S::suh@danishexport.dk::f18539c7-3718-417e-b4c7-460f339b357f" providerId="AD" clId="Web-{05CB62BA-5E55-4AE3-B3D9-B361E9533FEE}"/>
    <pc:docChg chg="modSld">
      <pc:chgData name="Susanne Holm" userId="S::suh@danishexport.dk::f18539c7-3718-417e-b4c7-460f339b357f" providerId="AD" clId="Web-{05CB62BA-5E55-4AE3-B3D9-B361E9533FEE}" dt="2020-10-09T10:01:12.296" v="0" actId="14100"/>
      <pc:docMkLst>
        <pc:docMk/>
      </pc:docMkLst>
      <pc:sldChg chg="modSp">
        <pc:chgData name="Susanne Holm" userId="S::suh@danishexport.dk::f18539c7-3718-417e-b4c7-460f339b357f" providerId="AD" clId="Web-{05CB62BA-5E55-4AE3-B3D9-B361E9533FEE}" dt="2020-10-09T10:01:12.296" v="0" actId="14100"/>
        <pc:sldMkLst>
          <pc:docMk/>
          <pc:sldMk cId="1805012692" sldId="258"/>
        </pc:sldMkLst>
        <pc:spChg chg="mod">
          <ac:chgData name="Susanne Holm" userId="S::suh@danishexport.dk::f18539c7-3718-417e-b4c7-460f339b357f" providerId="AD" clId="Web-{05CB62BA-5E55-4AE3-B3D9-B361E9533FEE}" dt="2020-10-09T10:01:12.296" v="0" actId="14100"/>
          <ac:spMkLst>
            <pc:docMk/>
            <pc:sldMk cId="1805012692" sldId="258"/>
            <ac:spMk id="17" creationId="{35D67CDC-F519-4AB9-B345-C3122FA67B0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9C5AC-6BC6-47CD-B153-0924CAA7E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3903BB2-9083-40B3-9651-DCCFF3515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268B34-49A1-4E08-BCEF-5FB9D9A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4FB2E2B-5EAF-420C-9FAA-65F176AF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83F4E47-9B69-4941-B096-28741816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412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7622B-C2CA-4FF7-AB7D-713AF841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DA053F4-3C1D-4D79-8FE2-54C2D326B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5BD405-5D22-49A4-9B39-0C853DF1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F5822DF-9B59-47ED-BE01-F12C255D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DED3729-69D1-43BF-818A-1AD9BF80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01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E2E488E-633C-49CC-ABA8-FB55D7641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C82ED37-BDFB-4CB3-AD43-759133D13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A56D9FD-B4E2-447F-9403-E37ADF8D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C416694-2FDE-4BD8-AF55-E10014CB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7DAE42-5EEC-45BC-84FB-78FF4F23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818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9B235B-245D-4EE4-9A35-BC54122B9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9D064A-CAB5-429E-920E-08E58358E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DC832EB-5E9E-4243-886C-5498541FD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B1958DC-3FE5-460D-B4F6-609467EF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1351ACF-EAB8-4188-A51D-9FF727FD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618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53F24-1EE0-46C3-AECF-12242AD9C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D483DCF-EFED-4CB0-ACB4-892B090EC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0AE9416-F5E3-43CC-BD2E-8955C1D48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3AFD37-F7F8-4976-8D88-B6B83BF2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C71251-53D4-483F-83A6-26B7E7CA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548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84669-7938-43AE-9531-EBDBB9CC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63AB6DD-D1F9-44D8-90E0-6290E6D09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B4A639E-9D05-4074-AC96-E313DA42A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1843FD8-57CD-471A-A054-192DF3636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573951F-2C3F-4A59-B543-5F58BDC6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1FAD2BB-8951-468A-A7B0-123DEDDE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360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9DFB4-0F00-4ECC-8D43-BD03CA561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CE5540D-2007-44BE-8032-B057B198E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2FB3BEE-5F26-44DB-9097-3381A5C0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82D623F-19C4-4CEE-BC73-A09ACC847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FFA9C74-B5CC-472D-9B1A-4245E3FC8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E2E6DE0-09C0-4432-918F-78106D4C3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7BC4733-F7CA-4A54-8963-61141D83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D5DAECA-64BE-4DAC-8047-D1EF0737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439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BA8ED-8D53-420C-B852-9B94C1A3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CBF4C56-99F6-44D7-9796-8CF8FABF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23628C7-8035-47E3-8C9A-FE8B5F9A5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0BA7F29-3722-40B9-AEA4-9D756294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66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8898536-9688-4759-9329-127EB225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9CA4FA7-4EE6-471C-87A5-A889A325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2778261-F7A6-4140-B1AF-97514196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144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BA537-B350-4E9C-A315-3E7000F8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76F1123-D272-40F8-95AC-172638C74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A0FB074-4344-4851-9A7D-99B40632E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3CFB722-1690-4477-81CE-04219E07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0F35265-B2F0-4499-9357-1C90247B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920A98-2E1F-47E4-BC41-825BD0D50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85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9B45C-81F2-49FB-972A-3C481BB83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5A5E99C-16AC-4E8B-A009-1C01EC487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9027E0A-51D0-4C43-999E-3907F2D4C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114D23C-81A2-4F9B-81C0-5EA1C6A6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741581F-36C3-4965-82F6-205AFF763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6008029-F190-4D2E-9247-9C3A9F3F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396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7E913ED-A388-4D88-B030-47B42EDDC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F605FA3-4599-45E3-9BAF-854F84835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156C88-448C-4B23-8DE6-56F6AB1E1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931A-F5E9-4898-9218-6A8EEE244446}" type="datetimeFigureOut">
              <a:rPr lang="da-DK" smtClean="0"/>
              <a:t>09-10-2020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98F8054-77DB-44C6-A856-494873077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2F71FA4-CF71-4463-A05F-2D0E6D830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F6EE9-AE86-4E26-BB07-E41D991A8B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075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ombinationstegning: figur 11">
            <a:extLst>
              <a:ext uri="{FF2B5EF4-FFF2-40B4-BE49-F238E27FC236}">
                <a16:creationId xmlns:a16="http://schemas.microsoft.com/office/drawing/2014/main" id="{7109249B-431A-405C-86D7-F80A158C4B94}"/>
              </a:ext>
            </a:extLst>
          </p:cNvPr>
          <p:cNvSpPr/>
          <p:nvPr/>
        </p:nvSpPr>
        <p:spPr>
          <a:xfrm>
            <a:off x="5998029" y="1898398"/>
            <a:ext cx="1209676" cy="628650"/>
          </a:xfrm>
          <a:custGeom>
            <a:avLst/>
            <a:gdLst>
              <a:gd name="connsiteX0" fmla="*/ 277912 w 1260000"/>
              <a:gd name="connsiteY0" fmla="*/ 0 h 628650"/>
              <a:gd name="connsiteX1" fmla="*/ 315000 w 1260000"/>
              <a:gd name="connsiteY1" fmla="*/ 0 h 628650"/>
              <a:gd name="connsiteX2" fmla="*/ 945000 w 1260000"/>
              <a:gd name="connsiteY2" fmla="*/ 0 h 628650"/>
              <a:gd name="connsiteX3" fmla="*/ 982087 w 1260000"/>
              <a:gd name="connsiteY3" fmla="*/ 0 h 628650"/>
              <a:gd name="connsiteX4" fmla="*/ 982087 w 1260000"/>
              <a:gd name="connsiteY4" fmla="*/ 3731 h 628650"/>
              <a:gd name="connsiteX5" fmla="*/ 1008484 w 1260000"/>
              <a:gd name="connsiteY5" fmla="*/ 6386 h 628650"/>
              <a:gd name="connsiteX6" fmla="*/ 1260000 w 1260000"/>
              <a:gd name="connsiteY6" fmla="*/ 314325 h 628650"/>
              <a:gd name="connsiteX7" fmla="*/ 1008484 w 1260000"/>
              <a:gd name="connsiteY7" fmla="*/ 622264 h 628650"/>
              <a:gd name="connsiteX8" fmla="*/ 982087 w 1260000"/>
              <a:gd name="connsiteY8" fmla="*/ 624919 h 628650"/>
              <a:gd name="connsiteX9" fmla="*/ 982087 w 1260000"/>
              <a:gd name="connsiteY9" fmla="*/ 628650 h 628650"/>
              <a:gd name="connsiteX10" fmla="*/ 945000 w 1260000"/>
              <a:gd name="connsiteY10" fmla="*/ 628650 h 628650"/>
              <a:gd name="connsiteX11" fmla="*/ 315000 w 1260000"/>
              <a:gd name="connsiteY11" fmla="*/ 628650 h 628650"/>
              <a:gd name="connsiteX12" fmla="*/ 277912 w 1260000"/>
              <a:gd name="connsiteY12" fmla="*/ 628650 h 628650"/>
              <a:gd name="connsiteX13" fmla="*/ 277912 w 1260000"/>
              <a:gd name="connsiteY13" fmla="*/ 624919 h 628650"/>
              <a:gd name="connsiteX14" fmla="*/ 251516 w 1260000"/>
              <a:gd name="connsiteY14" fmla="*/ 622264 h 628650"/>
              <a:gd name="connsiteX15" fmla="*/ 0 w 1260000"/>
              <a:gd name="connsiteY15" fmla="*/ 314325 h 628650"/>
              <a:gd name="connsiteX16" fmla="*/ 251516 w 1260000"/>
              <a:gd name="connsiteY16" fmla="*/ 6386 h 628650"/>
              <a:gd name="connsiteX17" fmla="*/ 277912 w 1260000"/>
              <a:gd name="connsiteY17" fmla="*/ 3731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60000" h="628650">
                <a:moveTo>
                  <a:pt x="277912" y="0"/>
                </a:moveTo>
                <a:lnTo>
                  <a:pt x="315000" y="0"/>
                </a:lnTo>
                <a:lnTo>
                  <a:pt x="945000" y="0"/>
                </a:lnTo>
                <a:lnTo>
                  <a:pt x="982087" y="0"/>
                </a:lnTo>
                <a:lnTo>
                  <a:pt x="982087" y="3731"/>
                </a:lnTo>
                <a:lnTo>
                  <a:pt x="1008484" y="6386"/>
                </a:lnTo>
                <a:cubicBezTo>
                  <a:pt x="1152024" y="35696"/>
                  <a:pt x="1260000" y="162428"/>
                  <a:pt x="1260000" y="314325"/>
                </a:cubicBezTo>
                <a:cubicBezTo>
                  <a:pt x="1260000" y="466223"/>
                  <a:pt x="1152024" y="592955"/>
                  <a:pt x="1008484" y="622264"/>
                </a:cubicBezTo>
                <a:lnTo>
                  <a:pt x="982087" y="624919"/>
                </a:lnTo>
                <a:lnTo>
                  <a:pt x="982087" y="628650"/>
                </a:lnTo>
                <a:lnTo>
                  <a:pt x="945000" y="628650"/>
                </a:lnTo>
                <a:lnTo>
                  <a:pt x="315000" y="628650"/>
                </a:lnTo>
                <a:lnTo>
                  <a:pt x="277912" y="628650"/>
                </a:lnTo>
                <a:lnTo>
                  <a:pt x="277912" y="624919"/>
                </a:lnTo>
                <a:lnTo>
                  <a:pt x="251516" y="622264"/>
                </a:lnTo>
                <a:cubicBezTo>
                  <a:pt x="107976" y="592955"/>
                  <a:pt x="0" y="466223"/>
                  <a:pt x="0" y="314325"/>
                </a:cubicBezTo>
                <a:cubicBezTo>
                  <a:pt x="0" y="162428"/>
                  <a:pt x="107976" y="35696"/>
                  <a:pt x="251516" y="6386"/>
                </a:cubicBezTo>
                <a:lnTo>
                  <a:pt x="277912" y="3731"/>
                </a:lnTo>
                <a:close/>
              </a:path>
            </a:pathLst>
          </a:custGeom>
          <a:gradFill flip="none" rotWithShape="1">
            <a:gsLst>
              <a:gs pos="47781">
                <a:srgbClr val="E7E6E6"/>
              </a:gs>
              <a:gs pos="51000">
                <a:schemeClr val="bg2"/>
              </a:gs>
              <a:gs pos="47000">
                <a:schemeClr val="accent6"/>
              </a:gs>
            </a:gsLst>
            <a:lin ang="0" scaled="1"/>
            <a:tileRect/>
          </a:gradFill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/>
          </a:p>
        </p:txBody>
      </p:sp>
      <p:sp>
        <p:nvSpPr>
          <p:cNvPr id="17" name="Kombinationstegning: figur 16">
            <a:extLst>
              <a:ext uri="{FF2B5EF4-FFF2-40B4-BE49-F238E27FC236}">
                <a16:creationId xmlns:a16="http://schemas.microsoft.com/office/drawing/2014/main" id="{35D67CDC-F519-4AB9-B345-C3122FA67B03}"/>
              </a:ext>
            </a:extLst>
          </p:cNvPr>
          <p:cNvSpPr/>
          <p:nvPr/>
        </p:nvSpPr>
        <p:spPr>
          <a:xfrm>
            <a:off x="5998029" y="1898398"/>
            <a:ext cx="840463" cy="628650"/>
          </a:xfrm>
          <a:custGeom>
            <a:avLst/>
            <a:gdLst>
              <a:gd name="connsiteX0" fmla="*/ 286425 w 830025"/>
              <a:gd name="connsiteY0" fmla="*/ 0 h 628650"/>
              <a:gd name="connsiteX1" fmla="*/ 315000 w 830025"/>
              <a:gd name="connsiteY1" fmla="*/ 0 h 628650"/>
              <a:gd name="connsiteX2" fmla="*/ 515025 w 830025"/>
              <a:gd name="connsiteY2" fmla="*/ 0 h 628650"/>
              <a:gd name="connsiteX3" fmla="*/ 533400 w 830025"/>
              <a:gd name="connsiteY3" fmla="*/ 0 h 628650"/>
              <a:gd name="connsiteX4" fmla="*/ 533400 w 830025"/>
              <a:gd name="connsiteY4" fmla="*/ 1849 h 628650"/>
              <a:gd name="connsiteX5" fmla="*/ 578509 w 830025"/>
              <a:gd name="connsiteY5" fmla="*/ 6386 h 628650"/>
              <a:gd name="connsiteX6" fmla="*/ 830025 w 830025"/>
              <a:gd name="connsiteY6" fmla="*/ 314325 h 628650"/>
              <a:gd name="connsiteX7" fmla="*/ 578509 w 830025"/>
              <a:gd name="connsiteY7" fmla="*/ 622264 h 628650"/>
              <a:gd name="connsiteX8" fmla="*/ 533400 w 830025"/>
              <a:gd name="connsiteY8" fmla="*/ 626802 h 628650"/>
              <a:gd name="connsiteX9" fmla="*/ 533400 w 830025"/>
              <a:gd name="connsiteY9" fmla="*/ 628650 h 628650"/>
              <a:gd name="connsiteX10" fmla="*/ 515025 w 830025"/>
              <a:gd name="connsiteY10" fmla="*/ 628650 h 628650"/>
              <a:gd name="connsiteX11" fmla="*/ 315000 w 830025"/>
              <a:gd name="connsiteY11" fmla="*/ 628650 h 628650"/>
              <a:gd name="connsiteX12" fmla="*/ 286425 w 830025"/>
              <a:gd name="connsiteY12" fmla="*/ 628650 h 628650"/>
              <a:gd name="connsiteX13" fmla="*/ 286425 w 830025"/>
              <a:gd name="connsiteY13" fmla="*/ 625776 h 628650"/>
              <a:gd name="connsiteX14" fmla="*/ 251516 w 830025"/>
              <a:gd name="connsiteY14" fmla="*/ 622264 h 628650"/>
              <a:gd name="connsiteX15" fmla="*/ 0 w 830025"/>
              <a:gd name="connsiteY15" fmla="*/ 314325 h 628650"/>
              <a:gd name="connsiteX16" fmla="*/ 251516 w 830025"/>
              <a:gd name="connsiteY16" fmla="*/ 6386 h 628650"/>
              <a:gd name="connsiteX17" fmla="*/ 286425 w 830025"/>
              <a:gd name="connsiteY17" fmla="*/ 2875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0025" h="628650">
                <a:moveTo>
                  <a:pt x="286425" y="0"/>
                </a:moveTo>
                <a:lnTo>
                  <a:pt x="315000" y="0"/>
                </a:lnTo>
                <a:lnTo>
                  <a:pt x="515025" y="0"/>
                </a:lnTo>
                <a:lnTo>
                  <a:pt x="533400" y="0"/>
                </a:lnTo>
                <a:lnTo>
                  <a:pt x="533400" y="1849"/>
                </a:lnTo>
                <a:lnTo>
                  <a:pt x="578509" y="6386"/>
                </a:lnTo>
                <a:cubicBezTo>
                  <a:pt x="722049" y="35696"/>
                  <a:pt x="830025" y="162428"/>
                  <a:pt x="830025" y="314325"/>
                </a:cubicBezTo>
                <a:cubicBezTo>
                  <a:pt x="830025" y="466222"/>
                  <a:pt x="722049" y="592955"/>
                  <a:pt x="578509" y="622264"/>
                </a:cubicBezTo>
                <a:lnTo>
                  <a:pt x="533400" y="626802"/>
                </a:lnTo>
                <a:lnTo>
                  <a:pt x="533400" y="628650"/>
                </a:lnTo>
                <a:lnTo>
                  <a:pt x="515025" y="628650"/>
                </a:lnTo>
                <a:lnTo>
                  <a:pt x="315000" y="628650"/>
                </a:lnTo>
                <a:lnTo>
                  <a:pt x="286425" y="628650"/>
                </a:lnTo>
                <a:lnTo>
                  <a:pt x="286425" y="625776"/>
                </a:lnTo>
                <a:lnTo>
                  <a:pt x="251516" y="622264"/>
                </a:lnTo>
                <a:cubicBezTo>
                  <a:pt x="107976" y="592955"/>
                  <a:pt x="0" y="466222"/>
                  <a:pt x="0" y="314325"/>
                </a:cubicBezTo>
                <a:cubicBezTo>
                  <a:pt x="0" y="162428"/>
                  <a:pt x="107976" y="35696"/>
                  <a:pt x="251516" y="6386"/>
                </a:cubicBezTo>
                <a:lnTo>
                  <a:pt x="286425" y="2875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/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1681FE85-E2DF-4FF8-A712-68B8E3F7BB75}"/>
              </a:ext>
            </a:extLst>
          </p:cNvPr>
          <p:cNvSpPr txBox="1"/>
          <p:nvPr/>
        </p:nvSpPr>
        <p:spPr>
          <a:xfrm>
            <a:off x="4428475" y="2001515"/>
            <a:ext cx="135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Grå/Grøn</a:t>
            </a:r>
          </a:p>
        </p:txBody>
      </p:sp>
      <p:sp>
        <p:nvSpPr>
          <p:cNvPr id="19" name="Kombinationstegning: figur 18">
            <a:extLst>
              <a:ext uri="{FF2B5EF4-FFF2-40B4-BE49-F238E27FC236}">
                <a16:creationId xmlns:a16="http://schemas.microsoft.com/office/drawing/2014/main" id="{4AA189BB-F0B7-4FB3-B8DE-D26A6D77767E}"/>
              </a:ext>
            </a:extLst>
          </p:cNvPr>
          <p:cNvSpPr/>
          <p:nvPr/>
        </p:nvSpPr>
        <p:spPr>
          <a:xfrm>
            <a:off x="5998029" y="3093466"/>
            <a:ext cx="1209676" cy="628650"/>
          </a:xfrm>
          <a:custGeom>
            <a:avLst/>
            <a:gdLst>
              <a:gd name="connsiteX0" fmla="*/ 277912 w 1260000"/>
              <a:gd name="connsiteY0" fmla="*/ 0 h 628650"/>
              <a:gd name="connsiteX1" fmla="*/ 315000 w 1260000"/>
              <a:gd name="connsiteY1" fmla="*/ 0 h 628650"/>
              <a:gd name="connsiteX2" fmla="*/ 945000 w 1260000"/>
              <a:gd name="connsiteY2" fmla="*/ 0 h 628650"/>
              <a:gd name="connsiteX3" fmla="*/ 982087 w 1260000"/>
              <a:gd name="connsiteY3" fmla="*/ 0 h 628650"/>
              <a:gd name="connsiteX4" fmla="*/ 982087 w 1260000"/>
              <a:gd name="connsiteY4" fmla="*/ 3731 h 628650"/>
              <a:gd name="connsiteX5" fmla="*/ 1008484 w 1260000"/>
              <a:gd name="connsiteY5" fmla="*/ 6386 h 628650"/>
              <a:gd name="connsiteX6" fmla="*/ 1260000 w 1260000"/>
              <a:gd name="connsiteY6" fmla="*/ 314325 h 628650"/>
              <a:gd name="connsiteX7" fmla="*/ 1008484 w 1260000"/>
              <a:gd name="connsiteY7" fmla="*/ 622264 h 628650"/>
              <a:gd name="connsiteX8" fmla="*/ 982087 w 1260000"/>
              <a:gd name="connsiteY8" fmla="*/ 624919 h 628650"/>
              <a:gd name="connsiteX9" fmla="*/ 982087 w 1260000"/>
              <a:gd name="connsiteY9" fmla="*/ 628650 h 628650"/>
              <a:gd name="connsiteX10" fmla="*/ 945000 w 1260000"/>
              <a:gd name="connsiteY10" fmla="*/ 628650 h 628650"/>
              <a:gd name="connsiteX11" fmla="*/ 315000 w 1260000"/>
              <a:gd name="connsiteY11" fmla="*/ 628650 h 628650"/>
              <a:gd name="connsiteX12" fmla="*/ 277912 w 1260000"/>
              <a:gd name="connsiteY12" fmla="*/ 628650 h 628650"/>
              <a:gd name="connsiteX13" fmla="*/ 277912 w 1260000"/>
              <a:gd name="connsiteY13" fmla="*/ 624919 h 628650"/>
              <a:gd name="connsiteX14" fmla="*/ 251516 w 1260000"/>
              <a:gd name="connsiteY14" fmla="*/ 622264 h 628650"/>
              <a:gd name="connsiteX15" fmla="*/ 0 w 1260000"/>
              <a:gd name="connsiteY15" fmla="*/ 314325 h 628650"/>
              <a:gd name="connsiteX16" fmla="*/ 251516 w 1260000"/>
              <a:gd name="connsiteY16" fmla="*/ 6386 h 628650"/>
              <a:gd name="connsiteX17" fmla="*/ 277912 w 1260000"/>
              <a:gd name="connsiteY17" fmla="*/ 3731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60000" h="628650">
                <a:moveTo>
                  <a:pt x="277912" y="0"/>
                </a:moveTo>
                <a:lnTo>
                  <a:pt x="315000" y="0"/>
                </a:lnTo>
                <a:lnTo>
                  <a:pt x="945000" y="0"/>
                </a:lnTo>
                <a:lnTo>
                  <a:pt x="982087" y="0"/>
                </a:lnTo>
                <a:lnTo>
                  <a:pt x="982087" y="3731"/>
                </a:lnTo>
                <a:lnTo>
                  <a:pt x="1008484" y="6386"/>
                </a:lnTo>
                <a:cubicBezTo>
                  <a:pt x="1152024" y="35696"/>
                  <a:pt x="1260000" y="162428"/>
                  <a:pt x="1260000" y="314325"/>
                </a:cubicBezTo>
                <a:cubicBezTo>
                  <a:pt x="1260000" y="466223"/>
                  <a:pt x="1152024" y="592955"/>
                  <a:pt x="1008484" y="622264"/>
                </a:cubicBezTo>
                <a:lnTo>
                  <a:pt x="982087" y="624919"/>
                </a:lnTo>
                <a:lnTo>
                  <a:pt x="982087" y="628650"/>
                </a:lnTo>
                <a:lnTo>
                  <a:pt x="945000" y="628650"/>
                </a:lnTo>
                <a:lnTo>
                  <a:pt x="315000" y="628650"/>
                </a:lnTo>
                <a:lnTo>
                  <a:pt x="277912" y="628650"/>
                </a:lnTo>
                <a:lnTo>
                  <a:pt x="277912" y="624919"/>
                </a:lnTo>
                <a:lnTo>
                  <a:pt x="251516" y="622264"/>
                </a:lnTo>
                <a:cubicBezTo>
                  <a:pt x="107976" y="592955"/>
                  <a:pt x="0" y="466223"/>
                  <a:pt x="0" y="314325"/>
                </a:cubicBezTo>
                <a:cubicBezTo>
                  <a:pt x="0" y="162428"/>
                  <a:pt x="107976" y="35696"/>
                  <a:pt x="251516" y="6386"/>
                </a:cubicBezTo>
                <a:lnTo>
                  <a:pt x="277912" y="3731"/>
                </a:lnTo>
                <a:close/>
              </a:path>
            </a:pathLst>
          </a:custGeom>
          <a:gradFill flip="none" rotWithShape="1">
            <a:gsLst>
              <a:gs pos="47781">
                <a:srgbClr val="E7E6E6"/>
              </a:gs>
              <a:gs pos="53000">
                <a:schemeClr val="accent1">
                  <a:lumMod val="20000"/>
                  <a:lumOff val="80000"/>
                </a:schemeClr>
              </a:gs>
              <a:gs pos="47000">
                <a:schemeClr val="accent1">
                  <a:lumMod val="75000"/>
                </a:schemeClr>
              </a:gs>
            </a:gsLst>
            <a:lin ang="0" scaled="1"/>
            <a:tileRect/>
          </a:gradFill>
          <a:ln w="19050">
            <a:solidFill>
              <a:schemeClr val="accent1">
                <a:lumMod val="5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/>
          </a:p>
        </p:txBody>
      </p:sp>
      <p:sp>
        <p:nvSpPr>
          <p:cNvPr id="20" name="Kombinationstegning: figur 19">
            <a:extLst>
              <a:ext uri="{FF2B5EF4-FFF2-40B4-BE49-F238E27FC236}">
                <a16:creationId xmlns:a16="http://schemas.microsoft.com/office/drawing/2014/main" id="{142DA216-B8D7-4AA4-9949-76316AB1AAA4}"/>
              </a:ext>
            </a:extLst>
          </p:cNvPr>
          <p:cNvSpPr/>
          <p:nvPr/>
        </p:nvSpPr>
        <p:spPr>
          <a:xfrm>
            <a:off x="5998029" y="3093467"/>
            <a:ext cx="830025" cy="628650"/>
          </a:xfrm>
          <a:custGeom>
            <a:avLst/>
            <a:gdLst>
              <a:gd name="connsiteX0" fmla="*/ 286425 w 830025"/>
              <a:gd name="connsiteY0" fmla="*/ 0 h 628650"/>
              <a:gd name="connsiteX1" fmla="*/ 315000 w 830025"/>
              <a:gd name="connsiteY1" fmla="*/ 0 h 628650"/>
              <a:gd name="connsiteX2" fmla="*/ 515025 w 830025"/>
              <a:gd name="connsiteY2" fmla="*/ 0 h 628650"/>
              <a:gd name="connsiteX3" fmla="*/ 533400 w 830025"/>
              <a:gd name="connsiteY3" fmla="*/ 0 h 628650"/>
              <a:gd name="connsiteX4" fmla="*/ 533400 w 830025"/>
              <a:gd name="connsiteY4" fmla="*/ 1849 h 628650"/>
              <a:gd name="connsiteX5" fmla="*/ 578509 w 830025"/>
              <a:gd name="connsiteY5" fmla="*/ 6386 h 628650"/>
              <a:gd name="connsiteX6" fmla="*/ 830025 w 830025"/>
              <a:gd name="connsiteY6" fmla="*/ 314325 h 628650"/>
              <a:gd name="connsiteX7" fmla="*/ 578509 w 830025"/>
              <a:gd name="connsiteY7" fmla="*/ 622264 h 628650"/>
              <a:gd name="connsiteX8" fmla="*/ 533400 w 830025"/>
              <a:gd name="connsiteY8" fmla="*/ 626802 h 628650"/>
              <a:gd name="connsiteX9" fmla="*/ 533400 w 830025"/>
              <a:gd name="connsiteY9" fmla="*/ 628650 h 628650"/>
              <a:gd name="connsiteX10" fmla="*/ 515025 w 830025"/>
              <a:gd name="connsiteY10" fmla="*/ 628650 h 628650"/>
              <a:gd name="connsiteX11" fmla="*/ 315000 w 830025"/>
              <a:gd name="connsiteY11" fmla="*/ 628650 h 628650"/>
              <a:gd name="connsiteX12" fmla="*/ 286425 w 830025"/>
              <a:gd name="connsiteY12" fmla="*/ 628650 h 628650"/>
              <a:gd name="connsiteX13" fmla="*/ 286425 w 830025"/>
              <a:gd name="connsiteY13" fmla="*/ 625776 h 628650"/>
              <a:gd name="connsiteX14" fmla="*/ 251516 w 830025"/>
              <a:gd name="connsiteY14" fmla="*/ 622264 h 628650"/>
              <a:gd name="connsiteX15" fmla="*/ 0 w 830025"/>
              <a:gd name="connsiteY15" fmla="*/ 314325 h 628650"/>
              <a:gd name="connsiteX16" fmla="*/ 251516 w 830025"/>
              <a:gd name="connsiteY16" fmla="*/ 6386 h 628650"/>
              <a:gd name="connsiteX17" fmla="*/ 286425 w 830025"/>
              <a:gd name="connsiteY17" fmla="*/ 2875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0025" h="628650">
                <a:moveTo>
                  <a:pt x="286425" y="0"/>
                </a:moveTo>
                <a:lnTo>
                  <a:pt x="315000" y="0"/>
                </a:lnTo>
                <a:lnTo>
                  <a:pt x="515025" y="0"/>
                </a:lnTo>
                <a:lnTo>
                  <a:pt x="533400" y="0"/>
                </a:lnTo>
                <a:lnTo>
                  <a:pt x="533400" y="1849"/>
                </a:lnTo>
                <a:lnTo>
                  <a:pt x="578509" y="6386"/>
                </a:lnTo>
                <a:cubicBezTo>
                  <a:pt x="722049" y="35696"/>
                  <a:pt x="830025" y="162428"/>
                  <a:pt x="830025" y="314325"/>
                </a:cubicBezTo>
                <a:cubicBezTo>
                  <a:pt x="830025" y="466222"/>
                  <a:pt x="722049" y="592955"/>
                  <a:pt x="578509" y="622264"/>
                </a:cubicBezTo>
                <a:lnTo>
                  <a:pt x="533400" y="626802"/>
                </a:lnTo>
                <a:lnTo>
                  <a:pt x="533400" y="628650"/>
                </a:lnTo>
                <a:lnTo>
                  <a:pt x="515025" y="628650"/>
                </a:lnTo>
                <a:lnTo>
                  <a:pt x="315000" y="628650"/>
                </a:lnTo>
                <a:lnTo>
                  <a:pt x="286425" y="628650"/>
                </a:lnTo>
                <a:lnTo>
                  <a:pt x="286425" y="625776"/>
                </a:lnTo>
                <a:lnTo>
                  <a:pt x="251516" y="622264"/>
                </a:lnTo>
                <a:cubicBezTo>
                  <a:pt x="107976" y="592955"/>
                  <a:pt x="0" y="466222"/>
                  <a:pt x="0" y="314325"/>
                </a:cubicBezTo>
                <a:cubicBezTo>
                  <a:pt x="0" y="162428"/>
                  <a:pt x="107976" y="35696"/>
                  <a:pt x="251516" y="6386"/>
                </a:cubicBezTo>
                <a:lnTo>
                  <a:pt x="286425" y="287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/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BC61CB4C-D587-4A84-A366-0389C47A1226}"/>
              </a:ext>
            </a:extLst>
          </p:cNvPr>
          <p:cNvSpPr txBox="1"/>
          <p:nvPr/>
        </p:nvSpPr>
        <p:spPr>
          <a:xfrm>
            <a:off x="4428475" y="3217402"/>
            <a:ext cx="102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Blå</a:t>
            </a:r>
          </a:p>
        </p:txBody>
      </p:sp>
      <p:sp>
        <p:nvSpPr>
          <p:cNvPr id="23" name="Kombinationstegning: figur 22">
            <a:extLst>
              <a:ext uri="{FF2B5EF4-FFF2-40B4-BE49-F238E27FC236}">
                <a16:creationId xmlns:a16="http://schemas.microsoft.com/office/drawing/2014/main" id="{851C66D6-ADD3-48C4-ABDE-5BA2E5A7C907}"/>
              </a:ext>
            </a:extLst>
          </p:cNvPr>
          <p:cNvSpPr/>
          <p:nvPr/>
        </p:nvSpPr>
        <p:spPr>
          <a:xfrm>
            <a:off x="5998029" y="4288533"/>
            <a:ext cx="1209676" cy="628650"/>
          </a:xfrm>
          <a:custGeom>
            <a:avLst/>
            <a:gdLst>
              <a:gd name="connsiteX0" fmla="*/ 277912 w 1260000"/>
              <a:gd name="connsiteY0" fmla="*/ 0 h 628650"/>
              <a:gd name="connsiteX1" fmla="*/ 315000 w 1260000"/>
              <a:gd name="connsiteY1" fmla="*/ 0 h 628650"/>
              <a:gd name="connsiteX2" fmla="*/ 945000 w 1260000"/>
              <a:gd name="connsiteY2" fmla="*/ 0 h 628650"/>
              <a:gd name="connsiteX3" fmla="*/ 982087 w 1260000"/>
              <a:gd name="connsiteY3" fmla="*/ 0 h 628650"/>
              <a:gd name="connsiteX4" fmla="*/ 982087 w 1260000"/>
              <a:gd name="connsiteY4" fmla="*/ 3731 h 628650"/>
              <a:gd name="connsiteX5" fmla="*/ 1008484 w 1260000"/>
              <a:gd name="connsiteY5" fmla="*/ 6386 h 628650"/>
              <a:gd name="connsiteX6" fmla="*/ 1260000 w 1260000"/>
              <a:gd name="connsiteY6" fmla="*/ 314325 h 628650"/>
              <a:gd name="connsiteX7" fmla="*/ 1008484 w 1260000"/>
              <a:gd name="connsiteY7" fmla="*/ 622264 h 628650"/>
              <a:gd name="connsiteX8" fmla="*/ 982087 w 1260000"/>
              <a:gd name="connsiteY8" fmla="*/ 624919 h 628650"/>
              <a:gd name="connsiteX9" fmla="*/ 982087 w 1260000"/>
              <a:gd name="connsiteY9" fmla="*/ 628650 h 628650"/>
              <a:gd name="connsiteX10" fmla="*/ 945000 w 1260000"/>
              <a:gd name="connsiteY10" fmla="*/ 628650 h 628650"/>
              <a:gd name="connsiteX11" fmla="*/ 315000 w 1260000"/>
              <a:gd name="connsiteY11" fmla="*/ 628650 h 628650"/>
              <a:gd name="connsiteX12" fmla="*/ 277912 w 1260000"/>
              <a:gd name="connsiteY12" fmla="*/ 628650 h 628650"/>
              <a:gd name="connsiteX13" fmla="*/ 277912 w 1260000"/>
              <a:gd name="connsiteY13" fmla="*/ 624919 h 628650"/>
              <a:gd name="connsiteX14" fmla="*/ 251516 w 1260000"/>
              <a:gd name="connsiteY14" fmla="*/ 622264 h 628650"/>
              <a:gd name="connsiteX15" fmla="*/ 0 w 1260000"/>
              <a:gd name="connsiteY15" fmla="*/ 314325 h 628650"/>
              <a:gd name="connsiteX16" fmla="*/ 251516 w 1260000"/>
              <a:gd name="connsiteY16" fmla="*/ 6386 h 628650"/>
              <a:gd name="connsiteX17" fmla="*/ 277912 w 1260000"/>
              <a:gd name="connsiteY17" fmla="*/ 3731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60000" h="628650">
                <a:moveTo>
                  <a:pt x="277912" y="0"/>
                </a:moveTo>
                <a:lnTo>
                  <a:pt x="315000" y="0"/>
                </a:lnTo>
                <a:lnTo>
                  <a:pt x="945000" y="0"/>
                </a:lnTo>
                <a:lnTo>
                  <a:pt x="982087" y="0"/>
                </a:lnTo>
                <a:lnTo>
                  <a:pt x="982087" y="3731"/>
                </a:lnTo>
                <a:lnTo>
                  <a:pt x="1008484" y="6386"/>
                </a:lnTo>
                <a:cubicBezTo>
                  <a:pt x="1152024" y="35696"/>
                  <a:pt x="1260000" y="162428"/>
                  <a:pt x="1260000" y="314325"/>
                </a:cubicBezTo>
                <a:cubicBezTo>
                  <a:pt x="1260000" y="466223"/>
                  <a:pt x="1152024" y="592955"/>
                  <a:pt x="1008484" y="622264"/>
                </a:cubicBezTo>
                <a:lnTo>
                  <a:pt x="982087" y="624919"/>
                </a:lnTo>
                <a:lnTo>
                  <a:pt x="982087" y="628650"/>
                </a:lnTo>
                <a:lnTo>
                  <a:pt x="945000" y="628650"/>
                </a:lnTo>
                <a:lnTo>
                  <a:pt x="315000" y="628650"/>
                </a:lnTo>
                <a:lnTo>
                  <a:pt x="277912" y="628650"/>
                </a:lnTo>
                <a:lnTo>
                  <a:pt x="277912" y="624919"/>
                </a:lnTo>
                <a:lnTo>
                  <a:pt x="251516" y="622264"/>
                </a:lnTo>
                <a:cubicBezTo>
                  <a:pt x="107976" y="592955"/>
                  <a:pt x="0" y="466223"/>
                  <a:pt x="0" y="314325"/>
                </a:cubicBezTo>
                <a:cubicBezTo>
                  <a:pt x="0" y="162428"/>
                  <a:pt x="107976" y="35696"/>
                  <a:pt x="251516" y="6386"/>
                </a:cubicBezTo>
                <a:lnTo>
                  <a:pt x="277912" y="3731"/>
                </a:lnTo>
                <a:close/>
              </a:path>
            </a:pathLst>
          </a:custGeom>
          <a:gradFill flip="none" rotWithShape="1">
            <a:gsLst>
              <a:gs pos="47781">
                <a:srgbClr val="E7E6E6"/>
              </a:gs>
              <a:gs pos="53000">
                <a:srgbClr val="B2B2B2"/>
              </a:gs>
              <a:gs pos="47000">
                <a:srgbClr val="CC0000"/>
              </a:gs>
            </a:gsLst>
            <a:lin ang="0" scaled="1"/>
            <a:tileRect/>
          </a:gradFill>
          <a:ln w="19050">
            <a:solidFill>
              <a:srgbClr val="5F5F5F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/>
          </a:p>
        </p:txBody>
      </p:sp>
      <p:sp>
        <p:nvSpPr>
          <p:cNvPr id="24" name="Kombinationstegning: figur 23">
            <a:extLst>
              <a:ext uri="{FF2B5EF4-FFF2-40B4-BE49-F238E27FC236}">
                <a16:creationId xmlns:a16="http://schemas.microsoft.com/office/drawing/2014/main" id="{4697BF3C-F1C5-4703-8E9A-F06A3A2AAA4B}"/>
              </a:ext>
            </a:extLst>
          </p:cNvPr>
          <p:cNvSpPr/>
          <p:nvPr/>
        </p:nvSpPr>
        <p:spPr>
          <a:xfrm>
            <a:off x="5998029" y="4288534"/>
            <a:ext cx="830025" cy="628650"/>
          </a:xfrm>
          <a:custGeom>
            <a:avLst/>
            <a:gdLst>
              <a:gd name="connsiteX0" fmla="*/ 286425 w 830025"/>
              <a:gd name="connsiteY0" fmla="*/ 0 h 628650"/>
              <a:gd name="connsiteX1" fmla="*/ 315000 w 830025"/>
              <a:gd name="connsiteY1" fmla="*/ 0 h 628650"/>
              <a:gd name="connsiteX2" fmla="*/ 515025 w 830025"/>
              <a:gd name="connsiteY2" fmla="*/ 0 h 628650"/>
              <a:gd name="connsiteX3" fmla="*/ 533400 w 830025"/>
              <a:gd name="connsiteY3" fmla="*/ 0 h 628650"/>
              <a:gd name="connsiteX4" fmla="*/ 533400 w 830025"/>
              <a:gd name="connsiteY4" fmla="*/ 1849 h 628650"/>
              <a:gd name="connsiteX5" fmla="*/ 578509 w 830025"/>
              <a:gd name="connsiteY5" fmla="*/ 6386 h 628650"/>
              <a:gd name="connsiteX6" fmla="*/ 830025 w 830025"/>
              <a:gd name="connsiteY6" fmla="*/ 314325 h 628650"/>
              <a:gd name="connsiteX7" fmla="*/ 578509 w 830025"/>
              <a:gd name="connsiteY7" fmla="*/ 622264 h 628650"/>
              <a:gd name="connsiteX8" fmla="*/ 533400 w 830025"/>
              <a:gd name="connsiteY8" fmla="*/ 626802 h 628650"/>
              <a:gd name="connsiteX9" fmla="*/ 533400 w 830025"/>
              <a:gd name="connsiteY9" fmla="*/ 628650 h 628650"/>
              <a:gd name="connsiteX10" fmla="*/ 515025 w 830025"/>
              <a:gd name="connsiteY10" fmla="*/ 628650 h 628650"/>
              <a:gd name="connsiteX11" fmla="*/ 315000 w 830025"/>
              <a:gd name="connsiteY11" fmla="*/ 628650 h 628650"/>
              <a:gd name="connsiteX12" fmla="*/ 286425 w 830025"/>
              <a:gd name="connsiteY12" fmla="*/ 628650 h 628650"/>
              <a:gd name="connsiteX13" fmla="*/ 286425 w 830025"/>
              <a:gd name="connsiteY13" fmla="*/ 625776 h 628650"/>
              <a:gd name="connsiteX14" fmla="*/ 251516 w 830025"/>
              <a:gd name="connsiteY14" fmla="*/ 622264 h 628650"/>
              <a:gd name="connsiteX15" fmla="*/ 0 w 830025"/>
              <a:gd name="connsiteY15" fmla="*/ 314325 h 628650"/>
              <a:gd name="connsiteX16" fmla="*/ 251516 w 830025"/>
              <a:gd name="connsiteY16" fmla="*/ 6386 h 628650"/>
              <a:gd name="connsiteX17" fmla="*/ 286425 w 830025"/>
              <a:gd name="connsiteY17" fmla="*/ 2875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0025" h="628650">
                <a:moveTo>
                  <a:pt x="286425" y="0"/>
                </a:moveTo>
                <a:lnTo>
                  <a:pt x="315000" y="0"/>
                </a:lnTo>
                <a:lnTo>
                  <a:pt x="515025" y="0"/>
                </a:lnTo>
                <a:lnTo>
                  <a:pt x="533400" y="0"/>
                </a:lnTo>
                <a:lnTo>
                  <a:pt x="533400" y="1849"/>
                </a:lnTo>
                <a:lnTo>
                  <a:pt x="578509" y="6386"/>
                </a:lnTo>
                <a:cubicBezTo>
                  <a:pt x="722049" y="35696"/>
                  <a:pt x="830025" y="162428"/>
                  <a:pt x="830025" y="314325"/>
                </a:cubicBezTo>
                <a:cubicBezTo>
                  <a:pt x="830025" y="466222"/>
                  <a:pt x="722049" y="592955"/>
                  <a:pt x="578509" y="622264"/>
                </a:cubicBezTo>
                <a:lnTo>
                  <a:pt x="533400" y="626802"/>
                </a:lnTo>
                <a:lnTo>
                  <a:pt x="533400" y="628650"/>
                </a:lnTo>
                <a:lnTo>
                  <a:pt x="515025" y="628650"/>
                </a:lnTo>
                <a:lnTo>
                  <a:pt x="315000" y="628650"/>
                </a:lnTo>
                <a:lnTo>
                  <a:pt x="286425" y="628650"/>
                </a:lnTo>
                <a:lnTo>
                  <a:pt x="286425" y="625776"/>
                </a:lnTo>
                <a:lnTo>
                  <a:pt x="251516" y="622264"/>
                </a:lnTo>
                <a:cubicBezTo>
                  <a:pt x="107976" y="592955"/>
                  <a:pt x="0" y="466222"/>
                  <a:pt x="0" y="314325"/>
                </a:cubicBezTo>
                <a:cubicBezTo>
                  <a:pt x="0" y="162428"/>
                  <a:pt x="107976" y="35696"/>
                  <a:pt x="251516" y="6386"/>
                </a:cubicBezTo>
                <a:lnTo>
                  <a:pt x="286425" y="2875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/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EA078D6F-9050-4640-89EF-3FFB0AFCCE3A}"/>
              </a:ext>
            </a:extLst>
          </p:cNvPr>
          <p:cNvSpPr txBox="1"/>
          <p:nvPr/>
        </p:nvSpPr>
        <p:spPr>
          <a:xfrm>
            <a:off x="4428475" y="4433289"/>
            <a:ext cx="120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Grå/rød</a:t>
            </a:r>
          </a:p>
        </p:txBody>
      </p:sp>
    </p:spTree>
    <p:extLst>
      <p:ext uri="{BB962C8B-B14F-4D97-AF65-F5344CB8AC3E}">
        <p14:creationId xmlns:p14="http://schemas.microsoft.com/office/powerpoint/2010/main" val="180501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81481E-6 L 0.03034 0.0004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4 0.00046 L -1.45833E-6 4.81481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7.40741E-7 L 0.03034 0.00046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4 0.00046 L -1.45833E-6 -7.40741E-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81481E-6 L 0.03034 0.0004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4 0.00047 L -1.45833E-6 -4.81481E-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0" grpId="0" animBg="1"/>
      <p:bldP spid="20" grpId="1" animBg="1"/>
      <p:bldP spid="24" grpId="0" animBg="1"/>
      <p:bldP spid="24" grpId="1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3121B2F015C740A2315EE714CC0CAE" ma:contentTypeVersion="8" ma:contentTypeDescription="Opret et nyt dokument." ma:contentTypeScope="" ma:versionID="0d0370da996a3cd56cacd04a318a6e97">
  <xsd:schema xmlns:xsd="http://www.w3.org/2001/XMLSchema" xmlns:xs="http://www.w3.org/2001/XMLSchema" xmlns:p="http://schemas.microsoft.com/office/2006/metadata/properties" xmlns:ns2="7f84ca0c-93bb-440b-9c69-b27b3a2185dc" targetNamespace="http://schemas.microsoft.com/office/2006/metadata/properties" ma:root="true" ma:fieldsID="e0f462814cdf4d3fa219d73cc57fcd77" ns2:_="">
    <xsd:import namespace="7f84ca0c-93bb-440b-9c69-b27b3a2185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4ca0c-93bb-440b-9c69-b27b3a2185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0AA2A3-F3A7-4403-8260-04B1E14F6E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AED262-546F-46E6-AB67-9D3B54D372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84ca0c-93bb-440b-9c69-b27b3a2185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BE4D7C-25BC-409A-A3B8-B57BC394C382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7f84ca0c-93bb-440b-9c69-b27b3a2185d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2" baseType="lpstr"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Krista Løvvang Nielsen</dc:creator>
  <cp:lastModifiedBy>Krista Løvvang Nielsen</cp:lastModifiedBy>
  <cp:revision>2</cp:revision>
  <dcterms:created xsi:type="dcterms:W3CDTF">2020-10-07T10:53:19Z</dcterms:created>
  <dcterms:modified xsi:type="dcterms:W3CDTF">2020-10-09T10:01:19Z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0x010100623121B2F015C740A2315EE714CC0CAE</vt:lpwstr>
  </property>
</Properties>
</file>